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1" r:id="rId1"/>
    <p:sldMasterId id="2147483705" r:id="rId2"/>
    <p:sldMasterId id="2147483722" r:id="rId3"/>
  </p:sldMasterIdLst>
  <p:notesMasterIdLst>
    <p:notesMasterId r:id="rId11"/>
  </p:notesMasterIdLst>
  <p:handoutMasterIdLst>
    <p:handoutMasterId r:id="rId12"/>
  </p:handoutMasterIdLst>
  <p:sldIdLst>
    <p:sldId id="977" r:id="rId4"/>
    <p:sldId id="663" r:id="rId5"/>
    <p:sldId id="972" r:id="rId6"/>
    <p:sldId id="973" r:id="rId7"/>
    <p:sldId id="974" r:id="rId8"/>
    <p:sldId id="975" r:id="rId9"/>
    <p:sldId id="976" r:id="rId10"/>
  </p:sldIdLst>
  <p:sldSz cx="9144000" cy="6858000" type="screen4x3"/>
  <p:notesSz cx="6950075" cy="9236075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09" userDrawn="1">
          <p15:clr>
            <a:srgbClr val="A4A3A4"/>
          </p15:clr>
        </p15:guide>
        <p15:guide id="2" pos="2189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91A"/>
    <a:srgbClr val="256E37"/>
    <a:srgbClr val="004DAE"/>
    <a:srgbClr val="0073AE"/>
    <a:srgbClr val="990000"/>
    <a:srgbClr val="D5C6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33" autoAdjust="0"/>
    <p:restoredTop sz="96532" autoAdjust="0"/>
  </p:normalViewPr>
  <p:slideViewPr>
    <p:cSldViewPr snapToGrid="0" snapToObjects="1">
      <p:cViewPr>
        <p:scale>
          <a:sx n="90" d="100"/>
          <a:sy n="90" d="100"/>
        </p:scale>
        <p:origin x="2268" y="75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>
      <p:cViewPr varScale="1">
        <p:scale>
          <a:sx n="79" d="100"/>
          <a:sy n="79" d="100"/>
        </p:scale>
        <p:origin x="-2000" y="-120"/>
      </p:cViewPr>
      <p:guideLst>
        <p:guide orient="horz" pos="2909"/>
        <p:guide pos="218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heme" Target="theme/theme1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4B66035C-04E2-4891-881F-476542C3C88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3012329" cy="46369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07B9ED-A17D-49AF-B02E-E32C8C06EF6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36173" y="1"/>
            <a:ext cx="3012329" cy="463696"/>
          </a:xfrm>
          <a:prstGeom prst="rect">
            <a:avLst/>
          </a:prstGeom>
        </p:spPr>
        <p:txBody>
          <a:bodyPr vert="horz" lIns="90763" tIns="45382" rIns="90763" bIns="45382" rtlCol="0"/>
          <a:lstStyle>
            <a:lvl1pPr algn="r">
              <a:defRPr sz="1200"/>
            </a:lvl1pPr>
          </a:lstStyle>
          <a:p>
            <a:fld id="{98600263-DF29-417F-AB65-C6D19117F1BA}" type="datetime1">
              <a:rPr lang="en-US" smtClean="0"/>
              <a:t>2/25/2019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3F1BA4-188F-4679-A19F-14EDC042721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772379"/>
            <a:ext cx="3012329" cy="46369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CD1CAA0-F1F2-4236-AA4A-86C4D300554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36173" y="8772379"/>
            <a:ext cx="3012329" cy="463696"/>
          </a:xfrm>
          <a:prstGeom prst="rect">
            <a:avLst/>
          </a:prstGeom>
        </p:spPr>
        <p:txBody>
          <a:bodyPr vert="horz" lIns="90763" tIns="45382" rIns="90763" bIns="45382" rtlCol="0" anchor="b"/>
          <a:lstStyle>
            <a:lvl1pPr algn="r">
              <a:defRPr sz="1200"/>
            </a:lvl1pPr>
          </a:lstStyle>
          <a:p>
            <a:fld id="{E0157F0B-4933-4886-A2AA-D33596357F7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083273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12329" cy="462120"/>
          </a:xfrm>
          <a:prstGeom prst="rect">
            <a:avLst/>
          </a:prstGeom>
        </p:spPr>
        <p:txBody>
          <a:bodyPr vert="horz" lIns="92482" tIns="46241" rIns="92482" bIns="4624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6174" y="0"/>
            <a:ext cx="3012329" cy="462120"/>
          </a:xfrm>
          <a:prstGeom prst="rect">
            <a:avLst/>
          </a:prstGeom>
        </p:spPr>
        <p:txBody>
          <a:bodyPr vert="horz" lIns="92482" tIns="46241" rIns="92482" bIns="4624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64A86EB1-E29F-47E7-97D7-077AAE305921}" type="datetime1">
              <a:rPr lang="en-US" smtClean="0"/>
              <a:t>2/25/2019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692150"/>
            <a:ext cx="4616450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82" tIns="46241" rIns="92482" bIns="46241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638" y="4387768"/>
            <a:ext cx="5558801" cy="4155919"/>
          </a:xfrm>
          <a:prstGeom prst="rect">
            <a:avLst/>
          </a:prstGeom>
        </p:spPr>
        <p:txBody>
          <a:bodyPr vert="horz" lIns="92482" tIns="46241" rIns="92482" bIns="46241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772378"/>
            <a:ext cx="3012329" cy="462120"/>
          </a:xfrm>
          <a:prstGeom prst="rect">
            <a:avLst/>
          </a:prstGeom>
        </p:spPr>
        <p:txBody>
          <a:bodyPr vert="horz" lIns="92482" tIns="46241" rIns="92482" bIns="4624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6174" y="8772378"/>
            <a:ext cx="3012329" cy="462120"/>
          </a:xfrm>
          <a:prstGeom prst="rect">
            <a:avLst/>
          </a:prstGeom>
        </p:spPr>
        <p:txBody>
          <a:bodyPr vert="horz" lIns="92482" tIns="46241" rIns="92482" bIns="4624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21EB035-89E3-4DE8-9590-B4D343953D6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050401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pn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"/>
          <p:cNvSpPr/>
          <p:nvPr userDrawn="1"/>
        </p:nvSpPr>
        <p:spPr>
          <a:xfrm>
            <a:off x="4419600" y="0"/>
            <a:ext cx="4724400" cy="6324600"/>
          </a:xfrm>
          <a:custGeom>
            <a:avLst/>
            <a:gdLst>
              <a:gd name="connsiteX0" fmla="*/ 0 w 2967858"/>
              <a:gd name="connsiteY0" fmla="*/ 0 h 6858000"/>
              <a:gd name="connsiteX1" fmla="*/ 2967858 w 2967858"/>
              <a:gd name="connsiteY1" fmla="*/ 0 h 6858000"/>
              <a:gd name="connsiteX2" fmla="*/ 2967858 w 2967858"/>
              <a:gd name="connsiteY2" fmla="*/ 6858000 h 6858000"/>
              <a:gd name="connsiteX3" fmla="*/ 0 w 2967858"/>
              <a:gd name="connsiteY3" fmla="*/ 6858000 h 6858000"/>
              <a:gd name="connsiteX4" fmla="*/ 0 w 2967858"/>
              <a:gd name="connsiteY4" fmla="*/ 0 h 6858000"/>
              <a:gd name="connsiteX0" fmla="*/ 0 w 2967858"/>
              <a:gd name="connsiteY0" fmla="*/ 0 h 6858000"/>
              <a:gd name="connsiteX1" fmla="*/ 2967858 w 2967858"/>
              <a:gd name="connsiteY1" fmla="*/ 0 h 6858000"/>
              <a:gd name="connsiteX2" fmla="*/ 2967858 w 2967858"/>
              <a:gd name="connsiteY2" fmla="*/ 6858000 h 6858000"/>
              <a:gd name="connsiteX3" fmla="*/ 0 w 2967858"/>
              <a:gd name="connsiteY3" fmla="*/ 6858000 h 6858000"/>
              <a:gd name="connsiteX4" fmla="*/ 0 w 2967858"/>
              <a:gd name="connsiteY4" fmla="*/ 0 h 6858000"/>
              <a:gd name="connsiteX0" fmla="*/ 0 w 2967858"/>
              <a:gd name="connsiteY0" fmla="*/ 0 h 6858000"/>
              <a:gd name="connsiteX1" fmla="*/ 2967858 w 2967858"/>
              <a:gd name="connsiteY1" fmla="*/ 0 h 6858000"/>
              <a:gd name="connsiteX2" fmla="*/ 2967858 w 2967858"/>
              <a:gd name="connsiteY2" fmla="*/ 6858000 h 6858000"/>
              <a:gd name="connsiteX3" fmla="*/ 0 w 2967858"/>
              <a:gd name="connsiteY3" fmla="*/ 6858000 h 6858000"/>
              <a:gd name="connsiteX4" fmla="*/ 0 w 2967858"/>
              <a:gd name="connsiteY4" fmla="*/ 0 h 6858000"/>
              <a:gd name="connsiteX0" fmla="*/ 806500 w 2967858"/>
              <a:gd name="connsiteY0" fmla="*/ 63062 h 6858000"/>
              <a:gd name="connsiteX1" fmla="*/ 2967858 w 2967858"/>
              <a:gd name="connsiteY1" fmla="*/ 0 h 6858000"/>
              <a:gd name="connsiteX2" fmla="*/ 2967858 w 2967858"/>
              <a:gd name="connsiteY2" fmla="*/ 6858000 h 6858000"/>
              <a:gd name="connsiteX3" fmla="*/ 0 w 2967858"/>
              <a:gd name="connsiteY3" fmla="*/ 6858000 h 6858000"/>
              <a:gd name="connsiteX4" fmla="*/ 806500 w 2967858"/>
              <a:gd name="connsiteY4" fmla="*/ 63062 h 6858000"/>
              <a:gd name="connsiteX0" fmla="*/ 806500 w 2967858"/>
              <a:gd name="connsiteY0" fmla="*/ 63062 h 6858000"/>
              <a:gd name="connsiteX1" fmla="*/ 2967858 w 2967858"/>
              <a:gd name="connsiteY1" fmla="*/ 0 h 6858000"/>
              <a:gd name="connsiteX2" fmla="*/ 2967858 w 2967858"/>
              <a:gd name="connsiteY2" fmla="*/ 6858000 h 6858000"/>
              <a:gd name="connsiteX3" fmla="*/ 0 w 2967858"/>
              <a:gd name="connsiteY3" fmla="*/ 6858000 h 6858000"/>
              <a:gd name="connsiteX4" fmla="*/ 806500 w 2967858"/>
              <a:gd name="connsiteY4" fmla="*/ 63062 h 6858000"/>
              <a:gd name="connsiteX0" fmla="*/ 779005 w 2967858"/>
              <a:gd name="connsiteY0" fmla="*/ 0 h 6858000"/>
              <a:gd name="connsiteX1" fmla="*/ 2967858 w 2967858"/>
              <a:gd name="connsiteY1" fmla="*/ 0 h 6858000"/>
              <a:gd name="connsiteX2" fmla="*/ 2967858 w 2967858"/>
              <a:gd name="connsiteY2" fmla="*/ 6858000 h 6858000"/>
              <a:gd name="connsiteX3" fmla="*/ 0 w 2967858"/>
              <a:gd name="connsiteY3" fmla="*/ 6858000 h 6858000"/>
              <a:gd name="connsiteX4" fmla="*/ 779005 w 2967858"/>
              <a:gd name="connsiteY4" fmla="*/ 0 h 6858000"/>
              <a:gd name="connsiteX0" fmla="*/ 522392 w 2967858"/>
              <a:gd name="connsiteY0" fmla="*/ 0 h 6858000"/>
              <a:gd name="connsiteX1" fmla="*/ 2967858 w 2967858"/>
              <a:gd name="connsiteY1" fmla="*/ 0 h 6858000"/>
              <a:gd name="connsiteX2" fmla="*/ 2967858 w 2967858"/>
              <a:gd name="connsiteY2" fmla="*/ 6858000 h 6858000"/>
              <a:gd name="connsiteX3" fmla="*/ 0 w 2967858"/>
              <a:gd name="connsiteY3" fmla="*/ 6858000 h 6858000"/>
              <a:gd name="connsiteX4" fmla="*/ 522392 w 2967858"/>
              <a:gd name="connsiteY4" fmla="*/ 0 h 6858000"/>
              <a:gd name="connsiteX0" fmla="*/ 522392 w 2967858"/>
              <a:gd name="connsiteY0" fmla="*/ 0 h 6858000"/>
              <a:gd name="connsiteX1" fmla="*/ 2967858 w 2967858"/>
              <a:gd name="connsiteY1" fmla="*/ 0 h 6858000"/>
              <a:gd name="connsiteX2" fmla="*/ 2967858 w 2967858"/>
              <a:gd name="connsiteY2" fmla="*/ 6858000 h 6858000"/>
              <a:gd name="connsiteX3" fmla="*/ 0 w 2967858"/>
              <a:gd name="connsiteY3" fmla="*/ 6858000 h 6858000"/>
              <a:gd name="connsiteX4" fmla="*/ 522392 w 2967858"/>
              <a:gd name="connsiteY4" fmla="*/ 0 h 6858000"/>
              <a:gd name="connsiteX0" fmla="*/ 522392 w 2967858"/>
              <a:gd name="connsiteY0" fmla="*/ 0 h 6858000"/>
              <a:gd name="connsiteX1" fmla="*/ 2967858 w 2967858"/>
              <a:gd name="connsiteY1" fmla="*/ 0 h 6858000"/>
              <a:gd name="connsiteX2" fmla="*/ 2967858 w 2967858"/>
              <a:gd name="connsiteY2" fmla="*/ 6858000 h 6858000"/>
              <a:gd name="connsiteX3" fmla="*/ 0 w 2967858"/>
              <a:gd name="connsiteY3" fmla="*/ 6858000 h 6858000"/>
              <a:gd name="connsiteX4" fmla="*/ 522392 w 2967858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67858" h="6858000">
                <a:moveTo>
                  <a:pt x="522392" y="0"/>
                </a:moveTo>
                <a:lnTo>
                  <a:pt x="2967858" y="0"/>
                </a:lnTo>
                <a:lnTo>
                  <a:pt x="2967858" y="6858000"/>
                </a:lnTo>
                <a:lnTo>
                  <a:pt x="0" y="6858000"/>
                </a:lnTo>
                <a:cubicBezTo>
                  <a:pt x="1387366" y="5754414"/>
                  <a:pt x="2461603" y="2459422"/>
                  <a:pt x="5223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609600"/>
            <a:ext cx="5562600" cy="2286000"/>
          </a:xfrm>
        </p:spPr>
        <p:txBody>
          <a:bodyPr anchor="b">
            <a:normAutofit/>
          </a:bodyPr>
          <a:lstStyle>
            <a:lvl1pPr algn="l">
              <a:lnSpc>
                <a:spcPct val="120000"/>
              </a:lnSpc>
              <a:defRPr sz="2900" b="1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&lt;Presentation Title&gt;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5105400"/>
            <a:ext cx="2971800" cy="304800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&lt;Date&gt;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3810000"/>
            <a:ext cx="5562600" cy="1143000"/>
          </a:xfrm>
        </p:spPr>
        <p:txBody>
          <a:bodyPr anchor="t"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z="1400" dirty="0"/>
              <a:t>&lt;Title&gt;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3124200"/>
            <a:ext cx="5562600" cy="609600"/>
          </a:xfrm>
        </p:spPr>
        <p:txBody>
          <a:bodyPr anchor="b">
            <a:normAutofit/>
          </a:bodyPr>
          <a:lstStyle>
            <a:lvl1pPr marL="0" indent="0">
              <a:buNone/>
              <a:defRPr sz="16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&lt;Name of Presenter, Designations&gt;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609600" y="3048000"/>
            <a:ext cx="55626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 userDrawn="1"/>
        </p:nvSpPr>
        <p:spPr>
          <a:xfrm>
            <a:off x="0" y="6324600"/>
            <a:ext cx="9144002" cy="4764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-2" y="6381508"/>
            <a:ext cx="9144002" cy="4764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5F5F5F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6505454"/>
            <a:ext cx="2200818" cy="2286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44" r="13664" b="26637"/>
          <a:stretch/>
        </p:blipFill>
        <p:spPr>
          <a:xfrm>
            <a:off x="6705600" y="6455162"/>
            <a:ext cx="2299381" cy="32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192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 userDrawn="1"/>
        </p:nvSpPr>
        <p:spPr>
          <a:xfrm>
            <a:off x="-8949" y="-6570"/>
            <a:ext cx="9161573" cy="6331171"/>
          </a:xfrm>
          <a:custGeom>
            <a:avLst/>
            <a:gdLst>
              <a:gd name="connsiteX0" fmla="*/ 0 w 9144000"/>
              <a:gd name="connsiteY0" fmla="*/ 0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0 w 9144000"/>
              <a:gd name="connsiteY4" fmla="*/ 0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2422942 h 3188487"/>
              <a:gd name="connsiteX1" fmla="*/ 9122734 w 9144000"/>
              <a:gd name="connsiteY1" fmla="*/ 0 h 3188487"/>
              <a:gd name="connsiteX2" fmla="*/ 9144000 w 9144000"/>
              <a:gd name="connsiteY2" fmla="*/ 3188487 h 3188487"/>
              <a:gd name="connsiteX3" fmla="*/ 0 w 9144000"/>
              <a:gd name="connsiteY3" fmla="*/ 3188487 h 3188487"/>
              <a:gd name="connsiteX4" fmla="*/ 10633 w 9144000"/>
              <a:gd name="connsiteY4" fmla="*/ 2422942 h 3188487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691959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691959 h 3065508"/>
              <a:gd name="connsiteX0" fmla="*/ 10633 w 9144000"/>
              <a:gd name="connsiteY0" fmla="*/ 2691959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691959 h 3065508"/>
              <a:gd name="connsiteX0" fmla="*/ 10633 w 9144044"/>
              <a:gd name="connsiteY0" fmla="*/ 2691959 h 3065508"/>
              <a:gd name="connsiteX1" fmla="*/ 9143999 w 9144044"/>
              <a:gd name="connsiteY1" fmla="*/ 0 h 3065508"/>
              <a:gd name="connsiteX2" fmla="*/ 9144000 w 9144044"/>
              <a:gd name="connsiteY2" fmla="*/ 3065508 h 3065508"/>
              <a:gd name="connsiteX3" fmla="*/ 0 w 9144044"/>
              <a:gd name="connsiteY3" fmla="*/ 3065508 h 3065508"/>
              <a:gd name="connsiteX4" fmla="*/ 10633 w 9144044"/>
              <a:gd name="connsiteY4" fmla="*/ 2691959 h 3065508"/>
              <a:gd name="connsiteX0" fmla="*/ 10633 w 9144044"/>
              <a:gd name="connsiteY0" fmla="*/ 2540603 h 3065508"/>
              <a:gd name="connsiteX1" fmla="*/ 9143999 w 9144044"/>
              <a:gd name="connsiteY1" fmla="*/ 0 h 3065508"/>
              <a:gd name="connsiteX2" fmla="*/ 9144000 w 9144044"/>
              <a:gd name="connsiteY2" fmla="*/ 3065508 h 3065508"/>
              <a:gd name="connsiteX3" fmla="*/ 0 w 9144044"/>
              <a:gd name="connsiteY3" fmla="*/ 3065508 h 3065508"/>
              <a:gd name="connsiteX4" fmla="*/ 10633 w 9144044"/>
              <a:gd name="connsiteY4" fmla="*/ 2540603 h 3065508"/>
              <a:gd name="connsiteX0" fmla="*/ 10633 w 9144000"/>
              <a:gd name="connsiteY0" fmla="*/ 2540603 h 3065508"/>
              <a:gd name="connsiteX1" fmla="*/ 8633636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540603 h 3065508"/>
              <a:gd name="connsiteX0" fmla="*/ 10633 w 9698604"/>
              <a:gd name="connsiteY0" fmla="*/ 2675534 h 3200439"/>
              <a:gd name="connsiteX1" fmla="*/ 8633636 w 9698604"/>
              <a:gd name="connsiteY1" fmla="*/ 134931 h 3200439"/>
              <a:gd name="connsiteX2" fmla="*/ 8676167 w 9698604"/>
              <a:gd name="connsiteY2" fmla="*/ 650287 h 3200439"/>
              <a:gd name="connsiteX3" fmla="*/ 9144000 w 9698604"/>
              <a:gd name="connsiteY3" fmla="*/ 3200439 h 3200439"/>
              <a:gd name="connsiteX4" fmla="*/ 0 w 9698604"/>
              <a:gd name="connsiteY4" fmla="*/ 3200439 h 3200439"/>
              <a:gd name="connsiteX5" fmla="*/ 10633 w 9698604"/>
              <a:gd name="connsiteY5" fmla="*/ 2675534 h 3200439"/>
              <a:gd name="connsiteX0" fmla="*/ 10633 w 9806002"/>
              <a:gd name="connsiteY0" fmla="*/ 2856155 h 3381060"/>
              <a:gd name="connsiteX1" fmla="*/ 8633636 w 9806002"/>
              <a:gd name="connsiteY1" fmla="*/ 315552 h 3381060"/>
              <a:gd name="connsiteX2" fmla="*/ 9143999 w 9806002"/>
              <a:gd name="connsiteY2" fmla="*/ 325860 h 3381060"/>
              <a:gd name="connsiteX3" fmla="*/ 9144000 w 9806002"/>
              <a:gd name="connsiteY3" fmla="*/ 3381060 h 3381060"/>
              <a:gd name="connsiteX4" fmla="*/ 0 w 9806002"/>
              <a:gd name="connsiteY4" fmla="*/ 3381060 h 3381060"/>
              <a:gd name="connsiteX5" fmla="*/ 10633 w 9806002"/>
              <a:gd name="connsiteY5" fmla="*/ 2856155 h 3381060"/>
              <a:gd name="connsiteX0" fmla="*/ 10633 w 9760901"/>
              <a:gd name="connsiteY0" fmla="*/ 2856155 h 3381060"/>
              <a:gd name="connsiteX1" fmla="*/ 8633636 w 9760901"/>
              <a:gd name="connsiteY1" fmla="*/ 315552 h 3381060"/>
              <a:gd name="connsiteX2" fmla="*/ 9143999 w 9760901"/>
              <a:gd name="connsiteY2" fmla="*/ 325860 h 3381060"/>
              <a:gd name="connsiteX3" fmla="*/ 9144000 w 9760901"/>
              <a:gd name="connsiteY3" fmla="*/ 3381060 h 3381060"/>
              <a:gd name="connsiteX4" fmla="*/ 0 w 9760901"/>
              <a:gd name="connsiteY4" fmla="*/ 3381060 h 3381060"/>
              <a:gd name="connsiteX5" fmla="*/ 10633 w 9760901"/>
              <a:gd name="connsiteY5" fmla="*/ 2856155 h 3381060"/>
              <a:gd name="connsiteX0" fmla="*/ 10633 w 9414171"/>
              <a:gd name="connsiteY0" fmla="*/ 2856155 h 3381060"/>
              <a:gd name="connsiteX1" fmla="*/ 8633636 w 9414171"/>
              <a:gd name="connsiteY1" fmla="*/ 315552 h 3381060"/>
              <a:gd name="connsiteX2" fmla="*/ 9143999 w 9414171"/>
              <a:gd name="connsiteY2" fmla="*/ 325860 h 3381060"/>
              <a:gd name="connsiteX3" fmla="*/ 9144000 w 9414171"/>
              <a:gd name="connsiteY3" fmla="*/ 3381060 h 3381060"/>
              <a:gd name="connsiteX4" fmla="*/ 0 w 9414171"/>
              <a:gd name="connsiteY4" fmla="*/ 3381060 h 3381060"/>
              <a:gd name="connsiteX5" fmla="*/ 10633 w 9414171"/>
              <a:gd name="connsiteY5" fmla="*/ 2856155 h 3381060"/>
              <a:gd name="connsiteX0" fmla="*/ 10633 w 9393432"/>
              <a:gd name="connsiteY0" fmla="*/ 2691237 h 3216142"/>
              <a:gd name="connsiteX1" fmla="*/ 8633636 w 9393432"/>
              <a:gd name="connsiteY1" fmla="*/ 150634 h 3216142"/>
              <a:gd name="connsiteX2" fmla="*/ 9143999 w 9393432"/>
              <a:gd name="connsiteY2" fmla="*/ 160942 h 3216142"/>
              <a:gd name="connsiteX3" fmla="*/ 9144000 w 9393432"/>
              <a:gd name="connsiteY3" fmla="*/ 3216142 h 3216142"/>
              <a:gd name="connsiteX4" fmla="*/ 0 w 9393432"/>
              <a:gd name="connsiteY4" fmla="*/ 3216142 h 3216142"/>
              <a:gd name="connsiteX5" fmla="*/ 10633 w 9393432"/>
              <a:gd name="connsiteY5" fmla="*/ 2691237 h 3216142"/>
              <a:gd name="connsiteX0" fmla="*/ 10633 w 9147319"/>
              <a:gd name="connsiteY0" fmla="*/ 2544245 h 3069150"/>
              <a:gd name="connsiteX1" fmla="*/ 8633636 w 9147319"/>
              <a:gd name="connsiteY1" fmla="*/ 3642 h 3069150"/>
              <a:gd name="connsiteX2" fmla="*/ 9143999 w 9147319"/>
              <a:gd name="connsiteY2" fmla="*/ 13950 h 3069150"/>
              <a:gd name="connsiteX3" fmla="*/ 9144000 w 9147319"/>
              <a:gd name="connsiteY3" fmla="*/ 3069150 h 3069150"/>
              <a:gd name="connsiteX4" fmla="*/ 0 w 9147319"/>
              <a:gd name="connsiteY4" fmla="*/ 3069150 h 3069150"/>
              <a:gd name="connsiteX5" fmla="*/ 10633 w 9147319"/>
              <a:gd name="connsiteY5" fmla="*/ 2544245 h 3069150"/>
              <a:gd name="connsiteX0" fmla="*/ 10633 w 9152626"/>
              <a:gd name="connsiteY0" fmla="*/ 2550421 h 3075326"/>
              <a:gd name="connsiteX1" fmla="*/ 8633636 w 9152626"/>
              <a:gd name="connsiteY1" fmla="*/ 9818 h 3075326"/>
              <a:gd name="connsiteX2" fmla="*/ 9152626 w 9152626"/>
              <a:gd name="connsiteY2" fmla="*/ 7583 h 3075326"/>
              <a:gd name="connsiteX3" fmla="*/ 9144000 w 9152626"/>
              <a:gd name="connsiteY3" fmla="*/ 3075326 h 3075326"/>
              <a:gd name="connsiteX4" fmla="*/ 0 w 9152626"/>
              <a:gd name="connsiteY4" fmla="*/ 3075326 h 3075326"/>
              <a:gd name="connsiteX5" fmla="*/ 10633 w 9152626"/>
              <a:gd name="connsiteY5" fmla="*/ 2550421 h 3075326"/>
              <a:gd name="connsiteX0" fmla="*/ 10633 w 9152626"/>
              <a:gd name="connsiteY0" fmla="*/ 2543787 h 3068692"/>
              <a:gd name="connsiteX1" fmla="*/ 8633636 w 9152626"/>
              <a:gd name="connsiteY1" fmla="*/ 3184 h 3068692"/>
              <a:gd name="connsiteX2" fmla="*/ 9152626 w 9152626"/>
              <a:gd name="connsiteY2" fmla="*/ 949 h 3068692"/>
              <a:gd name="connsiteX3" fmla="*/ 9144000 w 9152626"/>
              <a:gd name="connsiteY3" fmla="*/ 3068692 h 3068692"/>
              <a:gd name="connsiteX4" fmla="*/ 0 w 9152626"/>
              <a:gd name="connsiteY4" fmla="*/ 3068692 h 3068692"/>
              <a:gd name="connsiteX5" fmla="*/ 10633 w 9152626"/>
              <a:gd name="connsiteY5" fmla="*/ 2543787 h 3068692"/>
              <a:gd name="connsiteX0" fmla="*/ 10633 w 9156473"/>
              <a:gd name="connsiteY0" fmla="*/ 2543787 h 3068692"/>
              <a:gd name="connsiteX1" fmla="*/ 8633636 w 9156473"/>
              <a:gd name="connsiteY1" fmla="*/ 3184 h 3068692"/>
              <a:gd name="connsiteX2" fmla="*/ 9152626 w 9156473"/>
              <a:gd name="connsiteY2" fmla="*/ 949 h 3068692"/>
              <a:gd name="connsiteX3" fmla="*/ 9144000 w 9156473"/>
              <a:gd name="connsiteY3" fmla="*/ 3068692 h 3068692"/>
              <a:gd name="connsiteX4" fmla="*/ 0 w 9156473"/>
              <a:gd name="connsiteY4" fmla="*/ 3068692 h 3068692"/>
              <a:gd name="connsiteX5" fmla="*/ 10633 w 9156473"/>
              <a:gd name="connsiteY5" fmla="*/ 2543787 h 3068692"/>
              <a:gd name="connsiteX0" fmla="*/ 10633 w 9152626"/>
              <a:gd name="connsiteY0" fmla="*/ 2543787 h 3068692"/>
              <a:gd name="connsiteX1" fmla="*/ 8633636 w 9152626"/>
              <a:gd name="connsiteY1" fmla="*/ 3184 h 3068692"/>
              <a:gd name="connsiteX2" fmla="*/ 9152626 w 9152626"/>
              <a:gd name="connsiteY2" fmla="*/ 949 h 3068692"/>
              <a:gd name="connsiteX3" fmla="*/ 9144000 w 9152626"/>
              <a:gd name="connsiteY3" fmla="*/ 3068692 h 3068692"/>
              <a:gd name="connsiteX4" fmla="*/ 0 w 9152626"/>
              <a:gd name="connsiteY4" fmla="*/ 3068692 h 3068692"/>
              <a:gd name="connsiteX5" fmla="*/ 10633 w 9152626"/>
              <a:gd name="connsiteY5" fmla="*/ 2543787 h 3068692"/>
              <a:gd name="connsiteX0" fmla="*/ 530 w 9161573"/>
              <a:gd name="connsiteY0" fmla="*/ 2691523 h 3068692"/>
              <a:gd name="connsiteX1" fmla="*/ 8642583 w 9161573"/>
              <a:gd name="connsiteY1" fmla="*/ 3184 h 3068692"/>
              <a:gd name="connsiteX2" fmla="*/ 9161573 w 9161573"/>
              <a:gd name="connsiteY2" fmla="*/ 949 h 3068692"/>
              <a:gd name="connsiteX3" fmla="*/ 9152947 w 9161573"/>
              <a:gd name="connsiteY3" fmla="*/ 3068692 h 3068692"/>
              <a:gd name="connsiteX4" fmla="*/ 8947 w 9161573"/>
              <a:gd name="connsiteY4" fmla="*/ 3068692 h 3068692"/>
              <a:gd name="connsiteX5" fmla="*/ 530 w 9161573"/>
              <a:gd name="connsiteY5" fmla="*/ 2691523 h 3068692"/>
              <a:gd name="connsiteX0" fmla="*/ 530 w 9161573"/>
              <a:gd name="connsiteY0" fmla="*/ 2691523 h 3068692"/>
              <a:gd name="connsiteX1" fmla="*/ 8642583 w 9161573"/>
              <a:gd name="connsiteY1" fmla="*/ 3184 h 3068692"/>
              <a:gd name="connsiteX2" fmla="*/ 9161573 w 9161573"/>
              <a:gd name="connsiteY2" fmla="*/ 949 h 3068692"/>
              <a:gd name="connsiteX3" fmla="*/ 9152947 w 9161573"/>
              <a:gd name="connsiteY3" fmla="*/ 3068692 h 3068692"/>
              <a:gd name="connsiteX4" fmla="*/ 8947 w 9161573"/>
              <a:gd name="connsiteY4" fmla="*/ 3068692 h 3068692"/>
              <a:gd name="connsiteX5" fmla="*/ 530 w 9161573"/>
              <a:gd name="connsiteY5" fmla="*/ 2691523 h 3068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1573" h="3068692">
                <a:moveTo>
                  <a:pt x="530" y="2691523"/>
                </a:moveTo>
                <a:cubicBezTo>
                  <a:pt x="5854196" y="3206041"/>
                  <a:pt x="8660305" y="1632739"/>
                  <a:pt x="8642583" y="3184"/>
                </a:cubicBezTo>
                <a:cubicBezTo>
                  <a:pt x="8817597" y="-3606"/>
                  <a:pt x="8965141" y="2882"/>
                  <a:pt x="9161573" y="949"/>
                </a:cubicBezTo>
                <a:cubicBezTo>
                  <a:pt x="9154060" y="1099916"/>
                  <a:pt x="9145102" y="2467496"/>
                  <a:pt x="9152947" y="3068692"/>
                </a:cubicBezTo>
                <a:lnTo>
                  <a:pt x="8947" y="3068692"/>
                </a:lnTo>
                <a:cubicBezTo>
                  <a:pt x="12491" y="2893724"/>
                  <a:pt x="-3014" y="2866491"/>
                  <a:pt x="530" y="269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-2" y="6381508"/>
            <a:ext cx="9144002" cy="4764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2514600" y="5849779"/>
            <a:ext cx="3962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rgbClr val="5F5F5F"/>
                </a:solidFill>
                <a:latin typeface="Arial"/>
                <a:cs typeface="+mn-cs"/>
              </a:rPr>
              <a:t>   ©            ARUP Laboratories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733801" y="5849779"/>
            <a:ext cx="609600" cy="246221"/>
          </a:xfrm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XXXX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133" y="6574034"/>
            <a:ext cx="3963733" cy="914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362" y="3129675"/>
            <a:ext cx="2218949" cy="9851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999" y="1524001"/>
            <a:ext cx="2286000" cy="562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273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fld id="{0635112A-7C51-4034-B9A6-86E6B9D51C54}" type="slidenum">
              <a:rPr lang="en-US">
                <a:solidFill>
                  <a:srgbClr val="B2B2B2"/>
                </a:solidFill>
              </a:rPr>
              <a:pPr/>
              <a:t>‹#›</a:t>
            </a:fld>
            <a:endParaRPr lang="en-US" dirty="0">
              <a:solidFill>
                <a:srgbClr val="B2B2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81073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>
                <a:solidFill>
                  <a:prstClr val="black">
                    <a:tint val="75000"/>
                  </a:prstClr>
                </a:solidFill>
                <a:latin typeface="Arial"/>
                <a:cs typeface="+mn-cs"/>
              </a:rPr>
              <a:t>April 2019                                                                               John A Phillips III</a:t>
            </a:r>
            <a:endParaRPr lang="en-US" dirty="0">
              <a:solidFill>
                <a:prstClr val="black">
                  <a:tint val="75000"/>
                </a:prstClr>
              </a:solidFill>
              <a:latin typeface="Arial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prstClr val="black">
                  <a:tint val="75000"/>
                </a:prstClr>
              </a:solidFill>
              <a:latin typeface="Arial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E3A9D6-BBDA-4BE0-9ADA-C7943313C696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4136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>
                <a:solidFill>
                  <a:srgbClr val="001738"/>
                </a:solidFill>
                <a:cs typeface="+mn-cs"/>
              </a:rPr>
              <a:t>April 2019                                                                               John A Phillips III</a:t>
            </a:r>
            <a:endParaRPr lang="en-US" dirty="0">
              <a:solidFill>
                <a:srgbClr val="001738"/>
              </a:solidFill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1738"/>
              </a:solidFill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+mn-lt"/>
              </a:defRPr>
            </a:lvl1pPr>
          </a:lstStyle>
          <a:p>
            <a:pPr>
              <a:defRPr/>
            </a:pPr>
            <a:fld id="{A18CFD57-534F-4081-9586-E6B5135C9C5F}" type="slidenum">
              <a:rPr lang="en-US">
                <a:solidFill>
                  <a:srgbClr val="B2B2B2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B2B2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11459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"/>
          <p:cNvSpPr/>
          <p:nvPr userDrawn="1"/>
        </p:nvSpPr>
        <p:spPr>
          <a:xfrm>
            <a:off x="4419600" y="0"/>
            <a:ext cx="4724400" cy="6324600"/>
          </a:xfrm>
          <a:custGeom>
            <a:avLst/>
            <a:gdLst>
              <a:gd name="connsiteX0" fmla="*/ 0 w 2967858"/>
              <a:gd name="connsiteY0" fmla="*/ 0 h 6858000"/>
              <a:gd name="connsiteX1" fmla="*/ 2967858 w 2967858"/>
              <a:gd name="connsiteY1" fmla="*/ 0 h 6858000"/>
              <a:gd name="connsiteX2" fmla="*/ 2967858 w 2967858"/>
              <a:gd name="connsiteY2" fmla="*/ 6858000 h 6858000"/>
              <a:gd name="connsiteX3" fmla="*/ 0 w 2967858"/>
              <a:gd name="connsiteY3" fmla="*/ 6858000 h 6858000"/>
              <a:gd name="connsiteX4" fmla="*/ 0 w 2967858"/>
              <a:gd name="connsiteY4" fmla="*/ 0 h 6858000"/>
              <a:gd name="connsiteX0" fmla="*/ 0 w 2967858"/>
              <a:gd name="connsiteY0" fmla="*/ 0 h 6858000"/>
              <a:gd name="connsiteX1" fmla="*/ 2967858 w 2967858"/>
              <a:gd name="connsiteY1" fmla="*/ 0 h 6858000"/>
              <a:gd name="connsiteX2" fmla="*/ 2967858 w 2967858"/>
              <a:gd name="connsiteY2" fmla="*/ 6858000 h 6858000"/>
              <a:gd name="connsiteX3" fmla="*/ 0 w 2967858"/>
              <a:gd name="connsiteY3" fmla="*/ 6858000 h 6858000"/>
              <a:gd name="connsiteX4" fmla="*/ 0 w 2967858"/>
              <a:gd name="connsiteY4" fmla="*/ 0 h 6858000"/>
              <a:gd name="connsiteX0" fmla="*/ 0 w 2967858"/>
              <a:gd name="connsiteY0" fmla="*/ 0 h 6858000"/>
              <a:gd name="connsiteX1" fmla="*/ 2967858 w 2967858"/>
              <a:gd name="connsiteY1" fmla="*/ 0 h 6858000"/>
              <a:gd name="connsiteX2" fmla="*/ 2967858 w 2967858"/>
              <a:gd name="connsiteY2" fmla="*/ 6858000 h 6858000"/>
              <a:gd name="connsiteX3" fmla="*/ 0 w 2967858"/>
              <a:gd name="connsiteY3" fmla="*/ 6858000 h 6858000"/>
              <a:gd name="connsiteX4" fmla="*/ 0 w 2967858"/>
              <a:gd name="connsiteY4" fmla="*/ 0 h 6858000"/>
              <a:gd name="connsiteX0" fmla="*/ 806500 w 2967858"/>
              <a:gd name="connsiteY0" fmla="*/ 63062 h 6858000"/>
              <a:gd name="connsiteX1" fmla="*/ 2967858 w 2967858"/>
              <a:gd name="connsiteY1" fmla="*/ 0 h 6858000"/>
              <a:gd name="connsiteX2" fmla="*/ 2967858 w 2967858"/>
              <a:gd name="connsiteY2" fmla="*/ 6858000 h 6858000"/>
              <a:gd name="connsiteX3" fmla="*/ 0 w 2967858"/>
              <a:gd name="connsiteY3" fmla="*/ 6858000 h 6858000"/>
              <a:gd name="connsiteX4" fmla="*/ 806500 w 2967858"/>
              <a:gd name="connsiteY4" fmla="*/ 63062 h 6858000"/>
              <a:gd name="connsiteX0" fmla="*/ 806500 w 2967858"/>
              <a:gd name="connsiteY0" fmla="*/ 63062 h 6858000"/>
              <a:gd name="connsiteX1" fmla="*/ 2967858 w 2967858"/>
              <a:gd name="connsiteY1" fmla="*/ 0 h 6858000"/>
              <a:gd name="connsiteX2" fmla="*/ 2967858 w 2967858"/>
              <a:gd name="connsiteY2" fmla="*/ 6858000 h 6858000"/>
              <a:gd name="connsiteX3" fmla="*/ 0 w 2967858"/>
              <a:gd name="connsiteY3" fmla="*/ 6858000 h 6858000"/>
              <a:gd name="connsiteX4" fmla="*/ 806500 w 2967858"/>
              <a:gd name="connsiteY4" fmla="*/ 63062 h 6858000"/>
              <a:gd name="connsiteX0" fmla="*/ 779005 w 2967858"/>
              <a:gd name="connsiteY0" fmla="*/ 0 h 6858000"/>
              <a:gd name="connsiteX1" fmla="*/ 2967858 w 2967858"/>
              <a:gd name="connsiteY1" fmla="*/ 0 h 6858000"/>
              <a:gd name="connsiteX2" fmla="*/ 2967858 w 2967858"/>
              <a:gd name="connsiteY2" fmla="*/ 6858000 h 6858000"/>
              <a:gd name="connsiteX3" fmla="*/ 0 w 2967858"/>
              <a:gd name="connsiteY3" fmla="*/ 6858000 h 6858000"/>
              <a:gd name="connsiteX4" fmla="*/ 779005 w 2967858"/>
              <a:gd name="connsiteY4" fmla="*/ 0 h 6858000"/>
              <a:gd name="connsiteX0" fmla="*/ 522392 w 2967858"/>
              <a:gd name="connsiteY0" fmla="*/ 0 h 6858000"/>
              <a:gd name="connsiteX1" fmla="*/ 2967858 w 2967858"/>
              <a:gd name="connsiteY1" fmla="*/ 0 h 6858000"/>
              <a:gd name="connsiteX2" fmla="*/ 2967858 w 2967858"/>
              <a:gd name="connsiteY2" fmla="*/ 6858000 h 6858000"/>
              <a:gd name="connsiteX3" fmla="*/ 0 w 2967858"/>
              <a:gd name="connsiteY3" fmla="*/ 6858000 h 6858000"/>
              <a:gd name="connsiteX4" fmla="*/ 522392 w 2967858"/>
              <a:gd name="connsiteY4" fmla="*/ 0 h 6858000"/>
              <a:gd name="connsiteX0" fmla="*/ 522392 w 2967858"/>
              <a:gd name="connsiteY0" fmla="*/ 0 h 6858000"/>
              <a:gd name="connsiteX1" fmla="*/ 2967858 w 2967858"/>
              <a:gd name="connsiteY1" fmla="*/ 0 h 6858000"/>
              <a:gd name="connsiteX2" fmla="*/ 2967858 w 2967858"/>
              <a:gd name="connsiteY2" fmla="*/ 6858000 h 6858000"/>
              <a:gd name="connsiteX3" fmla="*/ 0 w 2967858"/>
              <a:gd name="connsiteY3" fmla="*/ 6858000 h 6858000"/>
              <a:gd name="connsiteX4" fmla="*/ 522392 w 2967858"/>
              <a:gd name="connsiteY4" fmla="*/ 0 h 6858000"/>
              <a:gd name="connsiteX0" fmla="*/ 522392 w 2967858"/>
              <a:gd name="connsiteY0" fmla="*/ 0 h 6858000"/>
              <a:gd name="connsiteX1" fmla="*/ 2967858 w 2967858"/>
              <a:gd name="connsiteY1" fmla="*/ 0 h 6858000"/>
              <a:gd name="connsiteX2" fmla="*/ 2967858 w 2967858"/>
              <a:gd name="connsiteY2" fmla="*/ 6858000 h 6858000"/>
              <a:gd name="connsiteX3" fmla="*/ 0 w 2967858"/>
              <a:gd name="connsiteY3" fmla="*/ 6858000 h 6858000"/>
              <a:gd name="connsiteX4" fmla="*/ 522392 w 2967858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967858" h="6858000">
                <a:moveTo>
                  <a:pt x="522392" y="0"/>
                </a:moveTo>
                <a:lnTo>
                  <a:pt x="2967858" y="0"/>
                </a:lnTo>
                <a:lnTo>
                  <a:pt x="2967858" y="6858000"/>
                </a:lnTo>
                <a:lnTo>
                  <a:pt x="0" y="6858000"/>
                </a:lnTo>
                <a:cubicBezTo>
                  <a:pt x="1387366" y="5754414"/>
                  <a:pt x="2461603" y="2459422"/>
                  <a:pt x="5223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609600"/>
            <a:ext cx="5562600" cy="2286000"/>
          </a:xfrm>
        </p:spPr>
        <p:txBody>
          <a:bodyPr anchor="b">
            <a:normAutofit/>
          </a:bodyPr>
          <a:lstStyle>
            <a:lvl1pPr algn="l">
              <a:lnSpc>
                <a:spcPct val="120000"/>
              </a:lnSpc>
              <a:defRPr sz="2900" b="1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&lt;Presentation Title&gt;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5105400"/>
            <a:ext cx="2971800" cy="304800"/>
          </a:xfrm>
        </p:spPr>
        <p:txBody>
          <a:bodyPr>
            <a:noAutofit/>
          </a:bodyPr>
          <a:lstStyle>
            <a:lvl1pPr marL="0" indent="0" algn="l">
              <a:buNone/>
              <a:defRPr sz="14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&lt;Date&gt;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3810000"/>
            <a:ext cx="5562600" cy="1143000"/>
          </a:xfrm>
        </p:spPr>
        <p:txBody>
          <a:bodyPr anchor="t">
            <a:normAutofit/>
          </a:bodyPr>
          <a:lstStyle>
            <a:lvl1pPr marL="0" inden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sz="1400" dirty="0"/>
              <a:t>&lt;Title&gt;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3124200"/>
            <a:ext cx="5562600" cy="609600"/>
          </a:xfrm>
        </p:spPr>
        <p:txBody>
          <a:bodyPr anchor="b">
            <a:normAutofit/>
          </a:bodyPr>
          <a:lstStyle>
            <a:lvl1pPr marL="0" indent="0">
              <a:buNone/>
              <a:defRPr sz="1600" b="1" baseline="0">
                <a:solidFill>
                  <a:schemeClr val="accent3"/>
                </a:solidFill>
              </a:defRPr>
            </a:lvl1pPr>
          </a:lstStyle>
          <a:p>
            <a:pPr lvl="0"/>
            <a:r>
              <a:rPr lang="en-US" dirty="0"/>
              <a:t>&lt;Name of Presenter, Designations&gt;</a:t>
            </a:r>
          </a:p>
        </p:txBody>
      </p:sp>
      <p:cxnSp>
        <p:nvCxnSpPr>
          <p:cNvPr id="4" name="Straight Connector 3"/>
          <p:cNvCxnSpPr/>
          <p:nvPr userDrawn="1"/>
        </p:nvCxnSpPr>
        <p:spPr>
          <a:xfrm>
            <a:off x="609600" y="3048000"/>
            <a:ext cx="55626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 userDrawn="1"/>
        </p:nvSpPr>
        <p:spPr>
          <a:xfrm>
            <a:off x="0" y="6324600"/>
            <a:ext cx="9144002" cy="4764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7" name="Rectangle 16"/>
          <p:cNvSpPr/>
          <p:nvPr userDrawn="1"/>
        </p:nvSpPr>
        <p:spPr>
          <a:xfrm>
            <a:off x="-2" y="6381508"/>
            <a:ext cx="9144002" cy="4764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5F5F5F"/>
              </a:solidFill>
            </a:endParaRPr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6505454"/>
            <a:ext cx="2200818" cy="2286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44" r="13664" b="26637"/>
          <a:stretch/>
        </p:blipFill>
        <p:spPr>
          <a:xfrm>
            <a:off x="6705600" y="6455162"/>
            <a:ext cx="2299381" cy="32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2083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/>
          <p:nvPr userDrawn="1"/>
        </p:nvSpPr>
        <p:spPr>
          <a:xfrm rot="5400000" flipH="1" flipV="1">
            <a:off x="3636396" y="672555"/>
            <a:ext cx="6178776" cy="4820517"/>
          </a:xfrm>
          <a:custGeom>
            <a:avLst/>
            <a:gdLst>
              <a:gd name="connsiteX0" fmla="*/ 0 w 9144000"/>
              <a:gd name="connsiteY0" fmla="*/ 0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0 w 9144000"/>
              <a:gd name="connsiteY4" fmla="*/ 0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2422942 h 3188487"/>
              <a:gd name="connsiteX1" fmla="*/ 9122734 w 9144000"/>
              <a:gd name="connsiteY1" fmla="*/ 0 h 3188487"/>
              <a:gd name="connsiteX2" fmla="*/ 9144000 w 9144000"/>
              <a:gd name="connsiteY2" fmla="*/ 3188487 h 3188487"/>
              <a:gd name="connsiteX3" fmla="*/ 0 w 9144000"/>
              <a:gd name="connsiteY3" fmla="*/ 3188487 h 3188487"/>
              <a:gd name="connsiteX4" fmla="*/ 10633 w 9144000"/>
              <a:gd name="connsiteY4" fmla="*/ 2422942 h 3188487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691959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691959 h 3065508"/>
              <a:gd name="connsiteX0" fmla="*/ 10633 w 9144000"/>
              <a:gd name="connsiteY0" fmla="*/ 2691959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691959 h 3065508"/>
              <a:gd name="connsiteX0" fmla="*/ 10633 w 9144044"/>
              <a:gd name="connsiteY0" fmla="*/ 2691959 h 3065508"/>
              <a:gd name="connsiteX1" fmla="*/ 9143999 w 9144044"/>
              <a:gd name="connsiteY1" fmla="*/ 0 h 3065508"/>
              <a:gd name="connsiteX2" fmla="*/ 9144000 w 9144044"/>
              <a:gd name="connsiteY2" fmla="*/ 3065508 h 3065508"/>
              <a:gd name="connsiteX3" fmla="*/ 0 w 9144044"/>
              <a:gd name="connsiteY3" fmla="*/ 3065508 h 3065508"/>
              <a:gd name="connsiteX4" fmla="*/ 10633 w 9144044"/>
              <a:gd name="connsiteY4" fmla="*/ 2691959 h 3065508"/>
              <a:gd name="connsiteX0" fmla="*/ 10633 w 9144044"/>
              <a:gd name="connsiteY0" fmla="*/ 2540603 h 3065508"/>
              <a:gd name="connsiteX1" fmla="*/ 9143999 w 9144044"/>
              <a:gd name="connsiteY1" fmla="*/ 0 h 3065508"/>
              <a:gd name="connsiteX2" fmla="*/ 9144000 w 9144044"/>
              <a:gd name="connsiteY2" fmla="*/ 3065508 h 3065508"/>
              <a:gd name="connsiteX3" fmla="*/ 0 w 9144044"/>
              <a:gd name="connsiteY3" fmla="*/ 3065508 h 3065508"/>
              <a:gd name="connsiteX4" fmla="*/ 10633 w 9144044"/>
              <a:gd name="connsiteY4" fmla="*/ 2540603 h 3065508"/>
              <a:gd name="connsiteX0" fmla="*/ 10633 w 9144000"/>
              <a:gd name="connsiteY0" fmla="*/ 2540603 h 3065508"/>
              <a:gd name="connsiteX1" fmla="*/ 8633636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540603 h 3065508"/>
              <a:gd name="connsiteX0" fmla="*/ 10633 w 9698604"/>
              <a:gd name="connsiteY0" fmla="*/ 2675534 h 3200439"/>
              <a:gd name="connsiteX1" fmla="*/ 8633636 w 9698604"/>
              <a:gd name="connsiteY1" fmla="*/ 134931 h 3200439"/>
              <a:gd name="connsiteX2" fmla="*/ 8676167 w 9698604"/>
              <a:gd name="connsiteY2" fmla="*/ 650287 h 3200439"/>
              <a:gd name="connsiteX3" fmla="*/ 9144000 w 9698604"/>
              <a:gd name="connsiteY3" fmla="*/ 3200439 h 3200439"/>
              <a:gd name="connsiteX4" fmla="*/ 0 w 9698604"/>
              <a:gd name="connsiteY4" fmla="*/ 3200439 h 3200439"/>
              <a:gd name="connsiteX5" fmla="*/ 10633 w 9698604"/>
              <a:gd name="connsiteY5" fmla="*/ 2675534 h 3200439"/>
              <a:gd name="connsiteX0" fmla="*/ 10633 w 9806002"/>
              <a:gd name="connsiteY0" fmla="*/ 2856155 h 3381060"/>
              <a:gd name="connsiteX1" fmla="*/ 8633636 w 9806002"/>
              <a:gd name="connsiteY1" fmla="*/ 315552 h 3381060"/>
              <a:gd name="connsiteX2" fmla="*/ 9143999 w 9806002"/>
              <a:gd name="connsiteY2" fmla="*/ 325860 h 3381060"/>
              <a:gd name="connsiteX3" fmla="*/ 9144000 w 9806002"/>
              <a:gd name="connsiteY3" fmla="*/ 3381060 h 3381060"/>
              <a:gd name="connsiteX4" fmla="*/ 0 w 9806002"/>
              <a:gd name="connsiteY4" fmla="*/ 3381060 h 3381060"/>
              <a:gd name="connsiteX5" fmla="*/ 10633 w 9806002"/>
              <a:gd name="connsiteY5" fmla="*/ 2856155 h 3381060"/>
              <a:gd name="connsiteX0" fmla="*/ 10633 w 9760901"/>
              <a:gd name="connsiteY0" fmla="*/ 2856155 h 3381060"/>
              <a:gd name="connsiteX1" fmla="*/ 8633636 w 9760901"/>
              <a:gd name="connsiteY1" fmla="*/ 315552 h 3381060"/>
              <a:gd name="connsiteX2" fmla="*/ 9143999 w 9760901"/>
              <a:gd name="connsiteY2" fmla="*/ 325860 h 3381060"/>
              <a:gd name="connsiteX3" fmla="*/ 9144000 w 9760901"/>
              <a:gd name="connsiteY3" fmla="*/ 3381060 h 3381060"/>
              <a:gd name="connsiteX4" fmla="*/ 0 w 9760901"/>
              <a:gd name="connsiteY4" fmla="*/ 3381060 h 3381060"/>
              <a:gd name="connsiteX5" fmla="*/ 10633 w 9760901"/>
              <a:gd name="connsiteY5" fmla="*/ 2856155 h 3381060"/>
              <a:gd name="connsiteX0" fmla="*/ 10633 w 9414171"/>
              <a:gd name="connsiteY0" fmla="*/ 2856155 h 3381060"/>
              <a:gd name="connsiteX1" fmla="*/ 8633636 w 9414171"/>
              <a:gd name="connsiteY1" fmla="*/ 315552 h 3381060"/>
              <a:gd name="connsiteX2" fmla="*/ 9143999 w 9414171"/>
              <a:gd name="connsiteY2" fmla="*/ 325860 h 3381060"/>
              <a:gd name="connsiteX3" fmla="*/ 9144000 w 9414171"/>
              <a:gd name="connsiteY3" fmla="*/ 3381060 h 3381060"/>
              <a:gd name="connsiteX4" fmla="*/ 0 w 9414171"/>
              <a:gd name="connsiteY4" fmla="*/ 3381060 h 3381060"/>
              <a:gd name="connsiteX5" fmla="*/ 10633 w 9414171"/>
              <a:gd name="connsiteY5" fmla="*/ 2856155 h 3381060"/>
              <a:gd name="connsiteX0" fmla="*/ 10633 w 9393432"/>
              <a:gd name="connsiteY0" fmla="*/ 2691237 h 3216142"/>
              <a:gd name="connsiteX1" fmla="*/ 8633636 w 9393432"/>
              <a:gd name="connsiteY1" fmla="*/ 150634 h 3216142"/>
              <a:gd name="connsiteX2" fmla="*/ 9143999 w 9393432"/>
              <a:gd name="connsiteY2" fmla="*/ 160942 h 3216142"/>
              <a:gd name="connsiteX3" fmla="*/ 9144000 w 9393432"/>
              <a:gd name="connsiteY3" fmla="*/ 3216142 h 3216142"/>
              <a:gd name="connsiteX4" fmla="*/ 0 w 9393432"/>
              <a:gd name="connsiteY4" fmla="*/ 3216142 h 3216142"/>
              <a:gd name="connsiteX5" fmla="*/ 10633 w 9393432"/>
              <a:gd name="connsiteY5" fmla="*/ 2691237 h 3216142"/>
              <a:gd name="connsiteX0" fmla="*/ 10633 w 9147319"/>
              <a:gd name="connsiteY0" fmla="*/ 2544245 h 3069150"/>
              <a:gd name="connsiteX1" fmla="*/ 8633636 w 9147319"/>
              <a:gd name="connsiteY1" fmla="*/ 3642 h 3069150"/>
              <a:gd name="connsiteX2" fmla="*/ 9143999 w 9147319"/>
              <a:gd name="connsiteY2" fmla="*/ 13950 h 3069150"/>
              <a:gd name="connsiteX3" fmla="*/ 9144000 w 9147319"/>
              <a:gd name="connsiteY3" fmla="*/ 3069150 h 3069150"/>
              <a:gd name="connsiteX4" fmla="*/ 0 w 9147319"/>
              <a:gd name="connsiteY4" fmla="*/ 3069150 h 3069150"/>
              <a:gd name="connsiteX5" fmla="*/ 10633 w 9147319"/>
              <a:gd name="connsiteY5" fmla="*/ 2544245 h 3069150"/>
              <a:gd name="connsiteX0" fmla="*/ 10633 w 9152626"/>
              <a:gd name="connsiteY0" fmla="*/ 2550421 h 3075326"/>
              <a:gd name="connsiteX1" fmla="*/ 8633636 w 9152626"/>
              <a:gd name="connsiteY1" fmla="*/ 9818 h 3075326"/>
              <a:gd name="connsiteX2" fmla="*/ 9152626 w 9152626"/>
              <a:gd name="connsiteY2" fmla="*/ 7583 h 3075326"/>
              <a:gd name="connsiteX3" fmla="*/ 9144000 w 9152626"/>
              <a:gd name="connsiteY3" fmla="*/ 3075326 h 3075326"/>
              <a:gd name="connsiteX4" fmla="*/ 0 w 9152626"/>
              <a:gd name="connsiteY4" fmla="*/ 3075326 h 3075326"/>
              <a:gd name="connsiteX5" fmla="*/ 10633 w 9152626"/>
              <a:gd name="connsiteY5" fmla="*/ 2550421 h 3075326"/>
              <a:gd name="connsiteX0" fmla="*/ 10633 w 9152626"/>
              <a:gd name="connsiteY0" fmla="*/ 2543787 h 3068692"/>
              <a:gd name="connsiteX1" fmla="*/ 8633636 w 9152626"/>
              <a:gd name="connsiteY1" fmla="*/ 3184 h 3068692"/>
              <a:gd name="connsiteX2" fmla="*/ 9152626 w 9152626"/>
              <a:gd name="connsiteY2" fmla="*/ 949 h 3068692"/>
              <a:gd name="connsiteX3" fmla="*/ 9144000 w 9152626"/>
              <a:gd name="connsiteY3" fmla="*/ 3068692 h 3068692"/>
              <a:gd name="connsiteX4" fmla="*/ 0 w 9152626"/>
              <a:gd name="connsiteY4" fmla="*/ 3068692 h 3068692"/>
              <a:gd name="connsiteX5" fmla="*/ 10633 w 9152626"/>
              <a:gd name="connsiteY5" fmla="*/ 2543787 h 3068692"/>
              <a:gd name="connsiteX0" fmla="*/ 10633 w 9156473"/>
              <a:gd name="connsiteY0" fmla="*/ 2543787 h 3068692"/>
              <a:gd name="connsiteX1" fmla="*/ 8633636 w 9156473"/>
              <a:gd name="connsiteY1" fmla="*/ 3184 h 3068692"/>
              <a:gd name="connsiteX2" fmla="*/ 9152626 w 9156473"/>
              <a:gd name="connsiteY2" fmla="*/ 949 h 3068692"/>
              <a:gd name="connsiteX3" fmla="*/ 9144000 w 9156473"/>
              <a:gd name="connsiteY3" fmla="*/ 3068692 h 3068692"/>
              <a:gd name="connsiteX4" fmla="*/ 0 w 9156473"/>
              <a:gd name="connsiteY4" fmla="*/ 3068692 h 3068692"/>
              <a:gd name="connsiteX5" fmla="*/ 10633 w 9156473"/>
              <a:gd name="connsiteY5" fmla="*/ 2543787 h 3068692"/>
              <a:gd name="connsiteX0" fmla="*/ 10633 w 9152626"/>
              <a:gd name="connsiteY0" fmla="*/ 2543787 h 3068692"/>
              <a:gd name="connsiteX1" fmla="*/ 8633636 w 9152626"/>
              <a:gd name="connsiteY1" fmla="*/ 3184 h 3068692"/>
              <a:gd name="connsiteX2" fmla="*/ 9152626 w 9152626"/>
              <a:gd name="connsiteY2" fmla="*/ 949 h 3068692"/>
              <a:gd name="connsiteX3" fmla="*/ 9144000 w 9152626"/>
              <a:gd name="connsiteY3" fmla="*/ 3068692 h 3068692"/>
              <a:gd name="connsiteX4" fmla="*/ 0 w 9152626"/>
              <a:gd name="connsiteY4" fmla="*/ 3068692 h 3068692"/>
              <a:gd name="connsiteX5" fmla="*/ 10633 w 9152626"/>
              <a:gd name="connsiteY5" fmla="*/ 2543787 h 3068692"/>
              <a:gd name="connsiteX0" fmla="*/ 10633 w 9152626"/>
              <a:gd name="connsiteY0" fmla="*/ 2545469 h 3070374"/>
              <a:gd name="connsiteX1" fmla="*/ 9152626 w 9152626"/>
              <a:gd name="connsiteY1" fmla="*/ 2631 h 3070374"/>
              <a:gd name="connsiteX2" fmla="*/ 9144000 w 9152626"/>
              <a:gd name="connsiteY2" fmla="*/ 3070374 h 3070374"/>
              <a:gd name="connsiteX3" fmla="*/ 0 w 9152626"/>
              <a:gd name="connsiteY3" fmla="*/ 3070374 h 3070374"/>
              <a:gd name="connsiteX4" fmla="*/ 10633 w 9152626"/>
              <a:gd name="connsiteY4" fmla="*/ 2545469 h 3070374"/>
              <a:gd name="connsiteX0" fmla="*/ 10633 w 9172356"/>
              <a:gd name="connsiteY0" fmla="*/ 786788 h 1311693"/>
              <a:gd name="connsiteX1" fmla="*/ 9172356 w 9172356"/>
              <a:gd name="connsiteY1" fmla="*/ 13424 h 1311693"/>
              <a:gd name="connsiteX2" fmla="*/ 9144000 w 9172356"/>
              <a:gd name="connsiteY2" fmla="*/ 1311693 h 1311693"/>
              <a:gd name="connsiteX3" fmla="*/ 0 w 9172356"/>
              <a:gd name="connsiteY3" fmla="*/ 1311693 h 1311693"/>
              <a:gd name="connsiteX4" fmla="*/ 10633 w 9172356"/>
              <a:gd name="connsiteY4" fmla="*/ 786788 h 1311693"/>
              <a:gd name="connsiteX0" fmla="*/ 10633 w 9172356"/>
              <a:gd name="connsiteY0" fmla="*/ 786788 h 1311693"/>
              <a:gd name="connsiteX1" fmla="*/ 9172356 w 9172356"/>
              <a:gd name="connsiteY1" fmla="*/ 13424 h 1311693"/>
              <a:gd name="connsiteX2" fmla="*/ 9144000 w 9172356"/>
              <a:gd name="connsiteY2" fmla="*/ 1311693 h 1311693"/>
              <a:gd name="connsiteX3" fmla="*/ 0 w 9172356"/>
              <a:gd name="connsiteY3" fmla="*/ 1311693 h 1311693"/>
              <a:gd name="connsiteX4" fmla="*/ 10633 w 9172356"/>
              <a:gd name="connsiteY4" fmla="*/ 786788 h 1311693"/>
              <a:gd name="connsiteX0" fmla="*/ 10633 w 9152627"/>
              <a:gd name="connsiteY0" fmla="*/ 1102011 h 1626916"/>
              <a:gd name="connsiteX1" fmla="*/ 9152627 w 9152627"/>
              <a:gd name="connsiteY1" fmla="*/ 7759 h 1626916"/>
              <a:gd name="connsiteX2" fmla="*/ 9144000 w 9152627"/>
              <a:gd name="connsiteY2" fmla="*/ 1626916 h 1626916"/>
              <a:gd name="connsiteX3" fmla="*/ 0 w 9152627"/>
              <a:gd name="connsiteY3" fmla="*/ 1626916 h 1626916"/>
              <a:gd name="connsiteX4" fmla="*/ 10633 w 9152627"/>
              <a:gd name="connsiteY4" fmla="*/ 1102011 h 1626916"/>
              <a:gd name="connsiteX0" fmla="*/ 10633 w 9152627"/>
              <a:gd name="connsiteY0" fmla="*/ 1094252 h 1619157"/>
              <a:gd name="connsiteX1" fmla="*/ 9152627 w 9152627"/>
              <a:gd name="connsiteY1" fmla="*/ 0 h 1619157"/>
              <a:gd name="connsiteX2" fmla="*/ 9144000 w 9152627"/>
              <a:gd name="connsiteY2" fmla="*/ 1619157 h 1619157"/>
              <a:gd name="connsiteX3" fmla="*/ 0 w 9152627"/>
              <a:gd name="connsiteY3" fmla="*/ 1619157 h 1619157"/>
              <a:gd name="connsiteX4" fmla="*/ 10633 w 9152627"/>
              <a:gd name="connsiteY4" fmla="*/ 1094252 h 1619157"/>
              <a:gd name="connsiteX0" fmla="*/ 10633 w 9152627"/>
              <a:gd name="connsiteY0" fmla="*/ 1094252 h 1619157"/>
              <a:gd name="connsiteX1" fmla="*/ 9152627 w 9152627"/>
              <a:gd name="connsiteY1" fmla="*/ 0 h 1619157"/>
              <a:gd name="connsiteX2" fmla="*/ 9144000 w 9152627"/>
              <a:gd name="connsiteY2" fmla="*/ 1619157 h 1619157"/>
              <a:gd name="connsiteX3" fmla="*/ 0 w 9152627"/>
              <a:gd name="connsiteY3" fmla="*/ 1619157 h 1619157"/>
              <a:gd name="connsiteX4" fmla="*/ 10633 w 9152627"/>
              <a:gd name="connsiteY4" fmla="*/ 1094252 h 1619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2627" h="1619157">
                <a:moveTo>
                  <a:pt x="10633" y="1094252"/>
                </a:moveTo>
                <a:cubicBezTo>
                  <a:pt x="2917158" y="1362265"/>
                  <a:pt x="7807971" y="1076886"/>
                  <a:pt x="9152627" y="0"/>
                </a:cubicBezTo>
                <a:cubicBezTo>
                  <a:pt x="9145118" y="370092"/>
                  <a:pt x="9136155" y="1017961"/>
                  <a:pt x="9144000" y="1619157"/>
                </a:cubicBezTo>
                <a:lnTo>
                  <a:pt x="0" y="1619157"/>
                </a:lnTo>
                <a:lnTo>
                  <a:pt x="10633" y="10942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Rectangle 1"/>
          <p:cNvSpPr/>
          <p:nvPr userDrawn="1"/>
        </p:nvSpPr>
        <p:spPr>
          <a:xfrm>
            <a:off x="-8949" y="-6570"/>
            <a:ext cx="9161573" cy="6331171"/>
          </a:xfrm>
          <a:custGeom>
            <a:avLst/>
            <a:gdLst>
              <a:gd name="connsiteX0" fmla="*/ 0 w 9144000"/>
              <a:gd name="connsiteY0" fmla="*/ 0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0 w 9144000"/>
              <a:gd name="connsiteY4" fmla="*/ 0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2422942 h 3188487"/>
              <a:gd name="connsiteX1" fmla="*/ 9122734 w 9144000"/>
              <a:gd name="connsiteY1" fmla="*/ 0 h 3188487"/>
              <a:gd name="connsiteX2" fmla="*/ 9144000 w 9144000"/>
              <a:gd name="connsiteY2" fmla="*/ 3188487 h 3188487"/>
              <a:gd name="connsiteX3" fmla="*/ 0 w 9144000"/>
              <a:gd name="connsiteY3" fmla="*/ 3188487 h 3188487"/>
              <a:gd name="connsiteX4" fmla="*/ 10633 w 9144000"/>
              <a:gd name="connsiteY4" fmla="*/ 2422942 h 3188487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691959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691959 h 3065508"/>
              <a:gd name="connsiteX0" fmla="*/ 10633 w 9144000"/>
              <a:gd name="connsiteY0" fmla="*/ 2691959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691959 h 3065508"/>
              <a:gd name="connsiteX0" fmla="*/ 10633 w 9144044"/>
              <a:gd name="connsiteY0" fmla="*/ 2691959 h 3065508"/>
              <a:gd name="connsiteX1" fmla="*/ 9143999 w 9144044"/>
              <a:gd name="connsiteY1" fmla="*/ 0 h 3065508"/>
              <a:gd name="connsiteX2" fmla="*/ 9144000 w 9144044"/>
              <a:gd name="connsiteY2" fmla="*/ 3065508 h 3065508"/>
              <a:gd name="connsiteX3" fmla="*/ 0 w 9144044"/>
              <a:gd name="connsiteY3" fmla="*/ 3065508 h 3065508"/>
              <a:gd name="connsiteX4" fmla="*/ 10633 w 9144044"/>
              <a:gd name="connsiteY4" fmla="*/ 2691959 h 3065508"/>
              <a:gd name="connsiteX0" fmla="*/ 10633 w 9144044"/>
              <a:gd name="connsiteY0" fmla="*/ 2540603 h 3065508"/>
              <a:gd name="connsiteX1" fmla="*/ 9143999 w 9144044"/>
              <a:gd name="connsiteY1" fmla="*/ 0 h 3065508"/>
              <a:gd name="connsiteX2" fmla="*/ 9144000 w 9144044"/>
              <a:gd name="connsiteY2" fmla="*/ 3065508 h 3065508"/>
              <a:gd name="connsiteX3" fmla="*/ 0 w 9144044"/>
              <a:gd name="connsiteY3" fmla="*/ 3065508 h 3065508"/>
              <a:gd name="connsiteX4" fmla="*/ 10633 w 9144044"/>
              <a:gd name="connsiteY4" fmla="*/ 2540603 h 3065508"/>
              <a:gd name="connsiteX0" fmla="*/ 10633 w 9144000"/>
              <a:gd name="connsiteY0" fmla="*/ 2540603 h 3065508"/>
              <a:gd name="connsiteX1" fmla="*/ 8633636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540603 h 3065508"/>
              <a:gd name="connsiteX0" fmla="*/ 10633 w 9698604"/>
              <a:gd name="connsiteY0" fmla="*/ 2675534 h 3200439"/>
              <a:gd name="connsiteX1" fmla="*/ 8633636 w 9698604"/>
              <a:gd name="connsiteY1" fmla="*/ 134931 h 3200439"/>
              <a:gd name="connsiteX2" fmla="*/ 8676167 w 9698604"/>
              <a:gd name="connsiteY2" fmla="*/ 650287 h 3200439"/>
              <a:gd name="connsiteX3" fmla="*/ 9144000 w 9698604"/>
              <a:gd name="connsiteY3" fmla="*/ 3200439 h 3200439"/>
              <a:gd name="connsiteX4" fmla="*/ 0 w 9698604"/>
              <a:gd name="connsiteY4" fmla="*/ 3200439 h 3200439"/>
              <a:gd name="connsiteX5" fmla="*/ 10633 w 9698604"/>
              <a:gd name="connsiteY5" fmla="*/ 2675534 h 3200439"/>
              <a:gd name="connsiteX0" fmla="*/ 10633 w 9806002"/>
              <a:gd name="connsiteY0" fmla="*/ 2856155 h 3381060"/>
              <a:gd name="connsiteX1" fmla="*/ 8633636 w 9806002"/>
              <a:gd name="connsiteY1" fmla="*/ 315552 h 3381060"/>
              <a:gd name="connsiteX2" fmla="*/ 9143999 w 9806002"/>
              <a:gd name="connsiteY2" fmla="*/ 325860 h 3381060"/>
              <a:gd name="connsiteX3" fmla="*/ 9144000 w 9806002"/>
              <a:gd name="connsiteY3" fmla="*/ 3381060 h 3381060"/>
              <a:gd name="connsiteX4" fmla="*/ 0 w 9806002"/>
              <a:gd name="connsiteY4" fmla="*/ 3381060 h 3381060"/>
              <a:gd name="connsiteX5" fmla="*/ 10633 w 9806002"/>
              <a:gd name="connsiteY5" fmla="*/ 2856155 h 3381060"/>
              <a:gd name="connsiteX0" fmla="*/ 10633 w 9760901"/>
              <a:gd name="connsiteY0" fmla="*/ 2856155 h 3381060"/>
              <a:gd name="connsiteX1" fmla="*/ 8633636 w 9760901"/>
              <a:gd name="connsiteY1" fmla="*/ 315552 h 3381060"/>
              <a:gd name="connsiteX2" fmla="*/ 9143999 w 9760901"/>
              <a:gd name="connsiteY2" fmla="*/ 325860 h 3381060"/>
              <a:gd name="connsiteX3" fmla="*/ 9144000 w 9760901"/>
              <a:gd name="connsiteY3" fmla="*/ 3381060 h 3381060"/>
              <a:gd name="connsiteX4" fmla="*/ 0 w 9760901"/>
              <a:gd name="connsiteY4" fmla="*/ 3381060 h 3381060"/>
              <a:gd name="connsiteX5" fmla="*/ 10633 w 9760901"/>
              <a:gd name="connsiteY5" fmla="*/ 2856155 h 3381060"/>
              <a:gd name="connsiteX0" fmla="*/ 10633 w 9414171"/>
              <a:gd name="connsiteY0" fmla="*/ 2856155 h 3381060"/>
              <a:gd name="connsiteX1" fmla="*/ 8633636 w 9414171"/>
              <a:gd name="connsiteY1" fmla="*/ 315552 h 3381060"/>
              <a:gd name="connsiteX2" fmla="*/ 9143999 w 9414171"/>
              <a:gd name="connsiteY2" fmla="*/ 325860 h 3381060"/>
              <a:gd name="connsiteX3" fmla="*/ 9144000 w 9414171"/>
              <a:gd name="connsiteY3" fmla="*/ 3381060 h 3381060"/>
              <a:gd name="connsiteX4" fmla="*/ 0 w 9414171"/>
              <a:gd name="connsiteY4" fmla="*/ 3381060 h 3381060"/>
              <a:gd name="connsiteX5" fmla="*/ 10633 w 9414171"/>
              <a:gd name="connsiteY5" fmla="*/ 2856155 h 3381060"/>
              <a:gd name="connsiteX0" fmla="*/ 10633 w 9393432"/>
              <a:gd name="connsiteY0" fmla="*/ 2691237 h 3216142"/>
              <a:gd name="connsiteX1" fmla="*/ 8633636 w 9393432"/>
              <a:gd name="connsiteY1" fmla="*/ 150634 h 3216142"/>
              <a:gd name="connsiteX2" fmla="*/ 9143999 w 9393432"/>
              <a:gd name="connsiteY2" fmla="*/ 160942 h 3216142"/>
              <a:gd name="connsiteX3" fmla="*/ 9144000 w 9393432"/>
              <a:gd name="connsiteY3" fmla="*/ 3216142 h 3216142"/>
              <a:gd name="connsiteX4" fmla="*/ 0 w 9393432"/>
              <a:gd name="connsiteY4" fmla="*/ 3216142 h 3216142"/>
              <a:gd name="connsiteX5" fmla="*/ 10633 w 9393432"/>
              <a:gd name="connsiteY5" fmla="*/ 2691237 h 3216142"/>
              <a:gd name="connsiteX0" fmla="*/ 10633 w 9147319"/>
              <a:gd name="connsiteY0" fmla="*/ 2544245 h 3069150"/>
              <a:gd name="connsiteX1" fmla="*/ 8633636 w 9147319"/>
              <a:gd name="connsiteY1" fmla="*/ 3642 h 3069150"/>
              <a:gd name="connsiteX2" fmla="*/ 9143999 w 9147319"/>
              <a:gd name="connsiteY2" fmla="*/ 13950 h 3069150"/>
              <a:gd name="connsiteX3" fmla="*/ 9144000 w 9147319"/>
              <a:gd name="connsiteY3" fmla="*/ 3069150 h 3069150"/>
              <a:gd name="connsiteX4" fmla="*/ 0 w 9147319"/>
              <a:gd name="connsiteY4" fmla="*/ 3069150 h 3069150"/>
              <a:gd name="connsiteX5" fmla="*/ 10633 w 9147319"/>
              <a:gd name="connsiteY5" fmla="*/ 2544245 h 3069150"/>
              <a:gd name="connsiteX0" fmla="*/ 10633 w 9152626"/>
              <a:gd name="connsiteY0" fmla="*/ 2550421 h 3075326"/>
              <a:gd name="connsiteX1" fmla="*/ 8633636 w 9152626"/>
              <a:gd name="connsiteY1" fmla="*/ 9818 h 3075326"/>
              <a:gd name="connsiteX2" fmla="*/ 9152626 w 9152626"/>
              <a:gd name="connsiteY2" fmla="*/ 7583 h 3075326"/>
              <a:gd name="connsiteX3" fmla="*/ 9144000 w 9152626"/>
              <a:gd name="connsiteY3" fmla="*/ 3075326 h 3075326"/>
              <a:gd name="connsiteX4" fmla="*/ 0 w 9152626"/>
              <a:gd name="connsiteY4" fmla="*/ 3075326 h 3075326"/>
              <a:gd name="connsiteX5" fmla="*/ 10633 w 9152626"/>
              <a:gd name="connsiteY5" fmla="*/ 2550421 h 3075326"/>
              <a:gd name="connsiteX0" fmla="*/ 10633 w 9152626"/>
              <a:gd name="connsiteY0" fmla="*/ 2543787 h 3068692"/>
              <a:gd name="connsiteX1" fmla="*/ 8633636 w 9152626"/>
              <a:gd name="connsiteY1" fmla="*/ 3184 h 3068692"/>
              <a:gd name="connsiteX2" fmla="*/ 9152626 w 9152626"/>
              <a:gd name="connsiteY2" fmla="*/ 949 h 3068692"/>
              <a:gd name="connsiteX3" fmla="*/ 9144000 w 9152626"/>
              <a:gd name="connsiteY3" fmla="*/ 3068692 h 3068692"/>
              <a:gd name="connsiteX4" fmla="*/ 0 w 9152626"/>
              <a:gd name="connsiteY4" fmla="*/ 3068692 h 3068692"/>
              <a:gd name="connsiteX5" fmla="*/ 10633 w 9152626"/>
              <a:gd name="connsiteY5" fmla="*/ 2543787 h 3068692"/>
              <a:gd name="connsiteX0" fmla="*/ 10633 w 9156473"/>
              <a:gd name="connsiteY0" fmla="*/ 2543787 h 3068692"/>
              <a:gd name="connsiteX1" fmla="*/ 8633636 w 9156473"/>
              <a:gd name="connsiteY1" fmla="*/ 3184 h 3068692"/>
              <a:gd name="connsiteX2" fmla="*/ 9152626 w 9156473"/>
              <a:gd name="connsiteY2" fmla="*/ 949 h 3068692"/>
              <a:gd name="connsiteX3" fmla="*/ 9144000 w 9156473"/>
              <a:gd name="connsiteY3" fmla="*/ 3068692 h 3068692"/>
              <a:gd name="connsiteX4" fmla="*/ 0 w 9156473"/>
              <a:gd name="connsiteY4" fmla="*/ 3068692 h 3068692"/>
              <a:gd name="connsiteX5" fmla="*/ 10633 w 9156473"/>
              <a:gd name="connsiteY5" fmla="*/ 2543787 h 3068692"/>
              <a:gd name="connsiteX0" fmla="*/ 10633 w 9152626"/>
              <a:gd name="connsiteY0" fmla="*/ 2543787 h 3068692"/>
              <a:gd name="connsiteX1" fmla="*/ 8633636 w 9152626"/>
              <a:gd name="connsiteY1" fmla="*/ 3184 h 3068692"/>
              <a:gd name="connsiteX2" fmla="*/ 9152626 w 9152626"/>
              <a:gd name="connsiteY2" fmla="*/ 949 h 3068692"/>
              <a:gd name="connsiteX3" fmla="*/ 9144000 w 9152626"/>
              <a:gd name="connsiteY3" fmla="*/ 3068692 h 3068692"/>
              <a:gd name="connsiteX4" fmla="*/ 0 w 9152626"/>
              <a:gd name="connsiteY4" fmla="*/ 3068692 h 3068692"/>
              <a:gd name="connsiteX5" fmla="*/ 10633 w 9152626"/>
              <a:gd name="connsiteY5" fmla="*/ 2543787 h 3068692"/>
              <a:gd name="connsiteX0" fmla="*/ 530 w 9161573"/>
              <a:gd name="connsiteY0" fmla="*/ 2691523 h 3068692"/>
              <a:gd name="connsiteX1" fmla="*/ 8642583 w 9161573"/>
              <a:gd name="connsiteY1" fmla="*/ 3184 h 3068692"/>
              <a:gd name="connsiteX2" fmla="*/ 9161573 w 9161573"/>
              <a:gd name="connsiteY2" fmla="*/ 949 h 3068692"/>
              <a:gd name="connsiteX3" fmla="*/ 9152947 w 9161573"/>
              <a:gd name="connsiteY3" fmla="*/ 3068692 h 3068692"/>
              <a:gd name="connsiteX4" fmla="*/ 8947 w 9161573"/>
              <a:gd name="connsiteY4" fmla="*/ 3068692 h 3068692"/>
              <a:gd name="connsiteX5" fmla="*/ 530 w 9161573"/>
              <a:gd name="connsiteY5" fmla="*/ 2691523 h 3068692"/>
              <a:gd name="connsiteX0" fmla="*/ 530 w 9161573"/>
              <a:gd name="connsiteY0" fmla="*/ 2691523 h 3068692"/>
              <a:gd name="connsiteX1" fmla="*/ 8642583 w 9161573"/>
              <a:gd name="connsiteY1" fmla="*/ 3184 h 3068692"/>
              <a:gd name="connsiteX2" fmla="*/ 9161573 w 9161573"/>
              <a:gd name="connsiteY2" fmla="*/ 949 h 3068692"/>
              <a:gd name="connsiteX3" fmla="*/ 9152947 w 9161573"/>
              <a:gd name="connsiteY3" fmla="*/ 3068692 h 3068692"/>
              <a:gd name="connsiteX4" fmla="*/ 8947 w 9161573"/>
              <a:gd name="connsiteY4" fmla="*/ 3068692 h 3068692"/>
              <a:gd name="connsiteX5" fmla="*/ 530 w 9161573"/>
              <a:gd name="connsiteY5" fmla="*/ 2691523 h 3068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1573" h="3068692">
                <a:moveTo>
                  <a:pt x="530" y="2691523"/>
                </a:moveTo>
                <a:cubicBezTo>
                  <a:pt x="5854196" y="3206041"/>
                  <a:pt x="8660305" y="1632739"/>
                  <a:pt x="8642583" y="3184"/>
                </a:cubicBezTo>
                <a:cubicBezTo>
                  <a:pt x="8817597" y="-3606"/>
                  <a:pt x="8965141" y="2882"/>
                  <a:pt x="9161573" y="949"/>
                </a:cubicBezTo>
                <a:cubicBezTo>
                  <a:pt x="9154060" y="1099916"/>
                  <a:pt x="9145102" y="2467496"/>
                  <a:pt x="9152947" y="3068692"/>
                </a:cubicBezTo>
                <a:lnTo>
                  <a:pt x="8947" y="3068692"/>
                </a:lnTo>
                <a:cubicBezTo>
                  <a:pt x="12491" y="2893724"/>
                  <a:pt x="-3014" y="2866491"/>
                  <a:pt x="530" y="269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1371600"/>
            <a:ext cx="6400800" cy="169862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900"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&lt;Section Title&gt;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3429000"/>
            <a:ext cx="6400800" cy="17526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000" baseline="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&lt;Additional Descriptive Test&gt; </a:t>
            </a: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3505199" y="6437192"/>
            <a:ext cx="2133600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A0CF0CDE-1AEA-4724-9A42-0C93D3AE19C8}" type="slidenum">
              <a:rPr lang="en-US" smtClean="0">
                <a:solidFill>
                  <a:srgbClr val="B2B2B2"/>
                </a:solidFill>
              </a:rPr>
              <a:pPr/>
              <a:t>‹#›</a:t>
            </a:fld>
            <a:endParaRPr lang="en-US" dirty="0">
              <a:solidFill>
                <a:srgbClr val="B2B2B2"/>
              </a:solidFill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609600" y="3276600"/>
            <a:ext cx="55626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39027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&lt;Heading&gt;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spcAft>
                <a:spcPts val="1000"/>
              </a:spcAft>
              <a:defRPr>
                <a:solidFill>
                  <a:schemeClr val="accent4"/>
                </a:solidFill>
              </a:defRPr>
            </a:lvl1pPr>
            <a:lvl2pPr>
              <a:spcAft>
                <a:spcPts val="1000"/>
              </a:spcAft>
              <a:defRPr>
                <a:solidFill>
                  <a:schemeClr val="accent4"/>
                </a:solidFill>
              </a:defRPr>
            </a:lvl2pPr>
            <a:lvl3pPr>
              <a:spcAft>
                <a:spcPts val="1000"/>
              </a:spcAft>
              <a:defRPr>
                <a:solidFill>
                  <a:schemeClr val="accent4"/>
                </a:solidFill>
              </a:defRPr>
            </a:lvl3pPr>
            <a:lvl4pPr>
              <a:spcAft>
                <a:spcPts val="1000"/>
              </a:spcAft>
              <a:defRPr>
                <a:solidFill>
                  <a:schemeClr val="accent4"/>
                </a:solidFill>
              </a:defRPr>
            </a:lvl4pPr>
            <a:lvl5pPr>
              <a:spcAft>
                <a:spcPts val="1000"/>
              </a:spcAft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3749F9BC-7BB9-4584-A1B9-9737DF97307F}" type="slidenum">
              <a:rPr lang="en-US" smtClean="0">
                <a:solidFill>
                  <a:srgbClr val="B2B2B2"/>
                </a:solidFill>
              </a:rPr>
              <a:pPr/>
              <a:t>‹#›</a:t>
            </a:fld>
            <a:endParaRPr lang="en-US" dirty="0">
              <a:solidFill>
                <a:srgbClr val="B2B2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2335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3962400" cy="4525963"/>
          </a:xfrm>
          <a:prstGeom prst="rect">
            <a:avLst/>
          </a:prstGeom>
        </p:spPr>
        <p:txBody>
          <a:bodyPr/>
          <a:lstStyle>
            <a:lvl1pPr>
              <a:spcAft>
                <a:spcPts val="1000"/>
              </a:spcAft>
              <a:defRPr sz="2000">
                <a:solidFill>
                  <a:schemeClr val="accent4"/>
                </a:solidFill>
              </a:defRPr>
            </a:lvl1pPr>
            <a:lvl2pPr>
              <a:spcAft>
                <a:spcPts val="1000"/>
              </a:spcAft>
              <a:defRPr sz="1800">
                <a:solidFill>
                  <a:schemeClr val="accent4"/>
                </a:solidFill>
              </a:defRPr>
            </a:lvl2pPr>
            <a:lvl3pPr>
              <a:spcAft>
                <a:spcPts val="1000"/>
              </a:spcAft>
              <a:defRPr sz="1600">
                <a:solidFill>
                  <a:schemeClr val="accent4"/>
                </a:solidFill>
              </a:defRPr>
            </a:lvl3pPr>
            <a:lvl4pPr>
              <a:spcAft>
                <a:spcPts val="1000"/>
              </a:spcAft>
              <a:defRPr sz="1400">
                <a:solidFill>
                  <a:schemeClr val="accent4"/>
                </a:solidFill>
              </a:defRPr>
            </a:lvl4pPr>
            <a:lvl5pPr>
              <a:spcAft>
                <a:spcPts val="1000"/>
              </a:spcAft>
              <a:defRPr sz="1200">
                <a:solidFill>
                  <a:schemeClr val="accent4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400" y="1600200"/>
            <a:ext cx="3962400" cy="4525963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accent4"/>
                </a:solidFill>
              </a:defRPr>
            </a:lvl1pPr>
            <a:lvl2pPr>
              <a:defRPr sz="1800">
                <a:solidFill>
                  <a:schemeClr val="accent4"/>
                </a:solidFill>
              </a:defRPr>
            </a:lvl2pPr>
            <a:lvl3pPr>
              <a:defRPr sz="1600">
                <a:solidFill>
                  <a:schemeClr val="accent4"/>
                </a:solidFill>
              </a:defRPr>
            </a:lvl3pPr>
            <a:lvl4pPr>
              <a:defRPr sz="1400">
                <a:solidFill>
                  <a:schemeClr val="accent4"/>
                </a:solidFill>
              </a:defRPr>
            </a:lvl4pPr>
            <a:lvl5pPr>
              <a:defRPr sz="1200">
                <a:solidFill>
                  <a:schemeClr val="accent4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&lt;Heading&gt;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F9BC-7BB9-4584-A1B9-9737DF97307F}" type="slidenum">
              <a:rPr lang="en-US" smtClean="0">
                <a:solidFill>
                  <a:srgbClr val="B2B2B2"/>
                </a:solidFill>
              </a:rPr>
              <a:pPr/>
              <a:t>‹#›</a:t>
            </a:fld>
            <a:endParaRPr lang="en-US" dirty="0">
              <a:solidFill>
                <a:srgbClr val="B2B2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0244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b="1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&lt;Heading&gt;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570038"/>
            <a:ext cx="3962400" cy="792162"/>
          </a:xfrm>
        </p:spPr>
        <p:txBody>
          <a:bodyPr anchor="b" anchorCtr="0">
            <a:normAutofit/>
          </a:bodyPr>
          <a:lstStyle>
            <a:lvl1pPr marL="0" indent="0" algn="ctr">
              <a:buNone/>
              <a:defRPr sz="2200" b="1" baseline="0">
                <a:solidFill>
                  <a:schemeClr val="accent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&lt;Column 1 Heading&gt;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2667000"/>
            <a:ext cx="3962400" cy="3505200"/>
          </a:xfrm>
        </p:spPr>
        <p:txBody>
          <a:bodyPr/>
          <a:lstStyle>
            <a:lvl1pPr>
              <a:spcAft>
                <a:spcPts val="1000"/>
              </a:spcAft>
              <a:defRPr sz="2000">
                <a:solidFill>
                  <a:schemeClr val="accent4"/>
                </a:solidFill>
              </a:defRPr>
            </a:lvl1pPr>
            <a:lvl2pPr>
              <a:spcAft>
                <a:spcPts val="1000"/>
              </a:spcAft>
              <a:defRPr sz="1800">
                <a:solidFill>
                  <a:schemeClr val="accent4"/>
                </a:solidFill>
              </a:defRPr>
            </a:lvl2pPr>
            <a:lvl3pPr>
              <a:spcAft>
                <a:spcPts val="1000"/>
              </a:spcAft>
              <a:defRPr sz="1600">
                <a:solidFill>
                  <a:schemeClr val="accent4"/>
                </a:solidFill>
              </a:defRPr>
            </a:lvl3pPr>
            <a:lvl4pPr>
              <a:spcAft>
                <a:spcPts val="1000"/>
              </a:spcAft>
              <a:defRPr sz="1400">
                <a:solidFill>
                  <a:schemeClr val="accent4"/>
                </a:solidFill>
              </a:defRPr>
            </a:lvl4pPr>
            <a:lvl5pPr>
              <a:spcAft>
                <a:spcPts val="1000"/>
              </a:spcAft>
              <a:defRPr sz="1200">
                <a:solidFill>
                  <a:schemeClr val="accent4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724400" y="1570038"/>
            <a:ext cx="3962400" cy="792162"/>
          </a:xfrm>
        </p:spPr>
        <p:txBody>
          <a:bodyPr anchor="b" anchorCtr="0">
            <a:normAutofit/>
          </a:bodyPr>
          <a:lstStyle>
            <a:lvl1pPr marL="0" indent="0" algn="ctr">
              <a:buNone/>
              <a:defRPr sz="2200" b="1">
                <a:solidFill>
                  <a:schemeClr val="accent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&lt;Column 2 Heading&gt;</a:t>
            </a:r>
          </a:p>
        </p:txBody>
      </p:sp>
      <p:sp>
        <p:nvSpPr>
          <p:cNvPr id="8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724401" y="2667000"/>
            <a:ext cx="3962399" cy="3505200"/>
          </a:xfrm>
        </p:spPr>
        <p:txBody>
          <a:bodyPr/>
          <a:lstStyle>
            <a:lvl1pPr>
              <a:spcAft>
                <a:spcPts val="1000"/>
              </a:spcAft>
              <a:defRPr sz="2000">
                <a:solidFill>
                  <a:schemeClr val="accent4"/>
                </a:solidFill>
              </a:defRPr>
            </a:lvl1pPr>
            <a:lvl2pPr>
              <a:spcAft>
                <a:spcPts val="1000"/>
              </a:spcAft>
              <a:defRPr sz="1800">
                <a:solidFill>
                  <a:schemeClr val="accent4"/>
                </a:solidFill>
              </a:defRPr>
            </a:lvl2pPr>
            <a:lvl3pPr>
              <a:spcAft>
                <a:spcPts val="1000"/>
              </a:spcAft>
              <a:defRPr sz="1600">
                <a:solidFill>
                  <a:schemeClr val="accent4"/>
                </a:solidFill>
              </a:defRPr>
            </a:lvl3pPr>
            <a:lvl4pPr>
              <a:spcAft>
                <a:spcPts val="1000"/>
              </a:spcAft>
              <a:defRPr sz="1400">
                <a:solidFill>
                  <a:schemeClr val="accent4"/>
                </a:solidFill>
              </a:defRPr>
            </a:lvl4pPr>
            <a:lvl5pPr>
              <a:spcAft>
                <a:spcPts val="1000"/>
              </a:spcAft>
              <a:defRPr sz="1200">
                <a:solidFill>
                  <a:schemeClr val="accent4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F9BC-7BB9-4584-A1B9-9737DF97307F}" type="slidenum">
              <a:rPr lang="en-US" smtClean="0">
                <a:solidFill>
                  <a:srgbClr val="B2B2B2"/>
                </a:solidFill>
              </a:rPr>
              <a:pPr/>
              <a:t>‹#›</a:t>
            </a:fld>
            <a:endParaRPr lang="en-US" dirty="0">
              <a:solidFill>
                <a:srgbClr val="B2B2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4959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48000" cy="140335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defRPr sz="2900" b="1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&lt;Heading&gt;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10000" y="273050"/>
            <a:ext cx="4876800" cy="5853113"/>
          </a:xfrm>
          <a:prstGeom prst="rect">
            <a:avLst/>
          </a:prstGeom>
        </p:spPr>
        <p:txBody>
          <a:bodyPr/>
          <a:lstStyle>
            <a:lvl1pPr>
              <a:defRPr sz="2000" baseline="0">
                <a:solidFill>
                  <a:schemeClr val="accent4"/>
                </a:solidFill>
              </a:defRPr>
            </a:lvl1pPr>
            <a:lvl2pPr>
              <a:defRPr sz="1800">
                <a:solidFill>
                  <a:schemeClr val="accent4"/>
                </a:solidFill>
              </a:defRPr>
            </a:lvl2pPr>
            <a:lvl3pPr>
              <a:defRPr sz="1600">
                <a:solidFill>
                  <a:schemeClr val="accent4"/>
                </a:solidFill>
              </a:defRPr>
            </a:lvl3pPr>
            <a:lvl4pPr>
              <a:defRPr sz="1400">
                <a:solidFill>
                  <a:schemeClr val="accent4"/>
                </a:solidFill>
              </a:defRPr>
            </a:lvl4pPr>
            <a:lvl5pPr>
              <a:defRPr sz="1200">
                <a:solidFill>
                  <a:schemeClr val="accent4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F9BC-7BB9-4584-A1B9-9737DF97307F}" type="slidenum">
              <a:rPr lang="en-US" smtClean="0">
                <a:solidFill>
                  <a:srgbClr val="B2B2B2"/>
                </a:solidFill>
              </a:rPr>
              <a:pPr/>
              <a:t>‹#›</a:t>
            </a:fld>
            <a:endParaRPr lang="en-US" dirty="0">
              <a:solidFill>
                <a:srgbClr val="B2B2B2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 hasCustomPrompt="1"/>
          </p:nvPr>
        </p:nvSpPr>
        <p:spPr>
          <a:xfrm>
            <a:off x="457200" y="1935163"/>
            <a:ext cx="3048000" cy="4191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05941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/>
          <p:nvPr userDrawn="1"/>
        </p:nvSpPr>
        <p:spPr>
          <a:xfrm rot="5400000" flipH="1" flipV="1">
            <a:off x="3636396" y="672555"/>
            <a:ext cx="6178776" cy="4820517"/>
          </a:xfrm>
          <a:custGeom>
            <a:avLst/>
            <a:gdLst>
              <a:gd name="connsiteX0" fmla="*/ 0 w 9144000"/>
              <a:gd name="connsiteY0" fmla="*/ 0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0 w 9144000"/>
              <a:gd name="connsiteY4" fmla="*/ 0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2422942 h 3188487"/>
              <a:gd name="connsiteX1" fmla="*/ 9122734 w 9144000"/>
              <a:gd name="connsiteY1" fmla="*/ 0 h 3188487"/>
              <a:gd name="connsiteX2" fmla="*/ 9144000 w 9144000"/>
              <a:gd name="connsiteY2" fmla="*/ 3188487 h 3188487"/>
              <a:gd name="connsiteX3" fmla="*/ 0 w 9144000"/>
              <a:gd name="connsiteY3" fmla="*/ 3188487 h 3188487"/>
              <a:gd name="connsiteX4" fmla="*/ 10633 w 9144000"/>
              <a:gd name="connsiteY4" fmla="*/ 2422942 h 3188487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691959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691959 h 3065508"/>
              <a:gd name="connsiteX0" fmla="*/ 10633 w 9144000"/>
              <a:gd name="connsiteY0" fmla="*/ 2691959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691959 h 3065508"/>
              <a:gd name="connsiteX0" fmla="*/ 10633 w 9144044"/>
              <a:gd name="connsiteY0" fmla="*/ 2691959 h 3065508"/>
              <a:gd name="connsiteX1" fmla="*/ 9143999 w 9144044"/>
              <a:gd name="connsiteY1" fmla="*/ 0 h 3065508"/>
              <a:gd name="connsiteX2" fmla="*/ 9144000 w 9144044"/>
              <a:gd name="connsiteY2" fmla="*/ 3065508 h 3065508"/>
              <a:gd name="connsiteX3" fmla="*/ 0 w 9144044"/>
              <a:gd name="connsiteY3" fmla="*/ 3065508 h 3065508"/>
              <a:gd name="connsiteX4" fmla="*/ 10633 w 9144044"/>
              <a:gd name="connsiteY4" fmla="*/ 2691959 h 3065508"/>
              <a:gd name="connsiteX0" fmla="*/ 10633 w 9144044"/>
              <a:gd name="connsiteY0" fmla="*/ 2540603 h 3065508"/>
              <a:gd name="connsiteX1" fmla="*/ 9143999 w 9144044"/>
              <a:gd name="connsiteY1" fmla="*/ 0 h 3065508"/>
              <a:gd name="connsiteX2" fmla="*/ 9144000 w 9144044"/>
              <a:gd name="connsiteY2" fmla="*/ 3065508 h 3065508"/>
              <a:gd name="connsiteX3" fmla="*/ 0 w 9144044"/>
              <a:gd name="connsiteY3" fmla="*/ 3065508 h 3065508"/>
              <a:gd name="connsiteX4" fmla="*/ 10633 w 9144044"/>
              <a:gd name="connsiteY4" fmla="*/ 2540603 h 3065508"/>
              <a:gd name="connsiteX0" fmla="*/ 10633 w 9144000"/>
              <a:gd name="connsiteY0" fmla="*/ 2540603 h 3065508"/>
              <a:gd name="connsiteX1" fmla="*/ 8633636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540603 h 3065508"/>
              <a:gd name="connsiteX0" fmla="*/ 10633 w 9698604"/>
              <a:gd name="connsiteY0" fmla="*/ 2675534 h 3200439"/>
              <a:gd name="connsiteX1" fmla="*/ 8633636 w 9698604"/>
              <a:gd name="connsiteY1" fmla="*/ 134931 h 3200439"/>
              <a:gd name="connsiteX2" fmla="*/ 8676167 w 9698604"/>
              <a:gd name="connsiteY2" fmla="*/ 650287 h 3200439"/>
              <a:gd name="connsiteX3" fmla="*/ 9144000 w 9698604"/>
              <a:gd name="connsiteY3" fmla="*/ 3200439 h 3200439"/>
              <a:gd name="connsiteX4" fmla="*/ 0 w 9698604"/>
              <a:gd name="connsiteY4" fmla="*/ 3200439 h 3200439"/>
              <a:gd name="connsiteX5" fmla="*/ 10633 w 9698604"/>
              <a:gd name="connsiteY5" fmla="*/ 2675534 h 3200439"/>
              <a:gd name="connsiteX0" fmla="*/ 10633 w 9806002"/>
              <a:gd name="connsiteY0" fmla="*/ 2856155 h 3381060"/>
              <a:gd name="connsiteX1" fmla="*/ 8633636 w 9806002"/>
              <a:gd name="connsiteY1" fmla="*/ 315552 h 3381060"/>
              <a:gd name="connsiteX2" fmla="*/ 9143999 w 9806002"/>
              <a:gd name="connsiteY2" fmla="*/ 325860 h 3381060"/>
              <a:gd name="connsiteX3" fmla="*/ 9144000 w 9806002"/>
              <a:gd name="connsiteY3" fmla="*/ 3381060 h 3381060"/>
              <a:gd name="connsiteX4" fmla="*/ 0 w 9806002"/>
              <a:gd name="connsiteY4" fmla="*/ 3381060 h 3381060"/>
              <a:gd name="connsiteX5" fmla="*/ 10633 w 9806002"/>
              <a:gd name="connsiteY5" fmla="*/ 2856155 h 3381060"/>
              <a:gd name="connsiteX0" fmla="*/ 10633 w 9760901"/>
              <a:gd name="connsiteY0" fmla="*/ 2856155 h 3381060"/>
              <a:gd name="connsiteX1" fmla="*/ 8633636 w 9760901"/>
              <a:gd name="connsiteY1" fmla="*/ 315552 h 3381060"/>
              <a:gd name="connsiteX2" fmla="*/ 9143999 w 9760901"/>
              <a:gd name="connsiteY2" fmla="*/ 325860 h 3381060"/>
              <a:gd name="connsiteX3" fmla="*/ 9144000 w 9760901"/>
              <a:gd name="connsiteY3" fmla="*/ 3381060 h 3381060"/>
              <a:gd name="connsiteX4" fmla="*/ 0 w 9760901"/>
              <a:gd name="connsiteY4" fmla="*/ 3381060 h 3381060"/>
              <a:gd name="connsiteX5" fmla="*/ 10633 w 9760901"/>
              <a:gd name="connsiteY5" fmla="*/ 2856155 h 3381060"/>
              <a:gd name="connsiteX0" fmla="*/ 10633 w 9414171"/>
              <a:gd name="connsiteY0" fmla="*/ 2856155 h 3381060"/>
              <a:gd name="connsiteX1" fmla="*/ 8633636 w 9414171"/>
              <a:gd name="connsiteY1" fmla="*/ 315552 h 3381060"/>
              <a:gd name="connsiteX2" fmla="*/ 9143999 w 9414171"/>
              <a:gd name="connsiteY2" fmla="*/ 325860 h 3381060"/>
              <a:gd name="connsiteX3" fmla="*/ 9144000 w 9414171"/>
              <a:gd name="connsiteY3" fmla="*/ 3381060 h 3381060"/>
              <a:gd name="connsiteX4" fmla="*/ 0 w 9414171"/>
              <a:gd name="connsiteY4" fmla="*/ 3381060 h 3381060"/>
              <a:gd name="connsiteX5" fmla="*/ 10633 w 9414171"/>
              <a:gd name="connsiteY5" fmla="*/ 2856155 h 3381060"/>
              <a:gd name="connsiteX0" fmla="*/ 10633 w 9393432"/>
              <a:gd name="connsiteY0" fmla="*/ 2691237 h 3216142"/>
              <a:gd name="connsiteX1" fmla="*/ 8633636 w 9393432"/>
              <a:gd name="connsiteY1" fmla="*/ 150634 h 3216142"/>
              <a:gd name="connsiteX2" fmla="*/ 9143999 w 9393432"/>
              <a:gd name="connsiteY2" fmla="*/ 160942 h 3216142"/>
              <a:gd name="connsiteX3" fmla="*/ 9144000 w 9393432"/>
              <a:gd name="connsiteY3" fmla="*/ 3216142 h 3216142"/>
              <a:gd name="connsiteX4" fmla="*/ 0 w 9393432"/>
              <a:gd name="connsiteY4" fmla="*/ 3216142 h 3216142"/>
              <a:gd name="connsiteX5" fmla="*/ 10633 w 9393432"/>
              <a:gd name="connsiteY5" fmla="*/ 2691237 h 3216142"/>
              <a:gd name="connsiteX0" fmla="*/ 10633 w 9147319"/>
              <a:gd name="connsiteY0" fmla="*/ 2544245 h 3069150"/>
              <a:gd name="connsiteX1" fmla="*/ 8633636 w 9147319"/>
              <a:gd name="connsiteY1" fmla="*/ 3642 h 3069150"/>
              <a:gd name="connsiteX2" fmla="*/ 9143999 w 9147319"/>
              <a:gd name="connsiteY2" fmla="*/ 13950 h 3069150"/>
              <a:gd name="connsiteX3" fmla="*/ 9144000 w 9147319"/>
              <a:gd name="connsiteY3" fmla="*/ 3069150 h 3069150"/>
              <a:gd name="connsiteX4" fmla="*/ 0 w 9147319"/>
              <a:gd name="connsiteY4" fmla="*/ 3069150 h 3069150"/>
              <a:gd name="connsiteX5" fmla="*/ 10633 w 9147319"/>
              <a:gd name="connsiteY5" fmla="*/ 2544245 h 3069150"/>
              <a:gd name="connsiteX0" fmla="*/ 10633 w 9152626"/>
              <a:gd name="connsiteY0" fmla="*/ 2550421 h 3075326"/>
              <a:gd name="connsiteX1" fmla="*/ 8633636 w 9152626"/>
              <a:gd name="connsiteY1" fmla="*/ 9818 h 3075326"/>
              <a:gd name="connsiteX2" fmla="*/ 9152626 w 9152626"/>
              <a:gd name="connsiteY2" fmla="*/ 7583 h 3075326"/>
              <a:gd name="connsiteX3" fmla="*/ 9144000 w 9152626"/>
              <a:gd name="connsiteY3" fmla="*/ 3075326 h 3075326"/>
              <a:gd name="connsiteX4" fmla="*/ 0 w 9152626"/>
              <a:gd name="connsiteY4" fmla="*/ 3075326 h 3075326"/>
              <a:gd name="connsiteX5" fmla="*/ 10633 w 9152626"/>
              <a:gd name="connsiteY5" fmla="*/ 2550421 h 3075326"/>
              <a:gd name="connsiteX0" fmla="*/ 10633 w 9152626"/>
              <a:gd name="connsiteY0" fmla="*/ 2543787 h 3068692"/>
              <a:gd name="connsiteX1" fmla="*/ 8633636 w 9152626"/>
              <a:gd name="connsiteY1" fmla="*/ 3184 h 3068692"/>
              <a:gd name="connsiteX2" fmla="*/ 9152626 w 9152626"/>
              <a:gd name="connsiteY2" fmla="*/ 949 h 3068692"/>
              <a:gd name="connsiteX3" fmla="*/ 9144000 w 9152626"/>
              <a:gd name="connsiteY3" fmla="*/ 3068692 h 3068692"/>
              <a:gd name="connsiteX4" fmla="*/ 0 w 9152626"/>
              <a:gd name="connsiteY4" fmla="*/ 3068692 h 3068692"/>
              <a:gd name="connsiteX5" fmla="*/ 10633 w 9152626"/>
              <a:gd name="connsiteY5" fmla="*/ 2543787 h 3068692"/>
              <a:gd name="connsiteX0" fmla="*/ 10633 w 9156473"/>
              <a:gd name="connsiteY0" fmla="*/ 2543787 h 3068692"/>
              <a:gd name="connsiteX1" fmla="*/ 8633636 w 9156473"/>
              <a:gd name="connsiteY1" fmla="*/ 3184 h 3068692"/>
              <a:gd name="connsiteX2" fmla="*/ 9152626 w 9156473"/>
              <a:gd name="connsiteY2" fmla="*/ 949 h 3068692"/>
              <a:gd name="connsiteX3" fmla="*/ 9144000 w 9156473"/>
              <a:gd name="connsiteY3" fmla="*/ 3068692 h 3068692"/>
              <a:gd name="connsiteX4" fmla="*/ 0 w 9156473"/>
              <a:gd name="connsiteY4" fmla="*/ 3068692 h 3068692"/>
              <a:gd name="connsiteX5" fmla="*/ 10633 w 9156473"/>
              <a:gd name="connsiteY5" fmla="*/ 2543787 h 3068692"/>
              <a:gd name="connsiteX0" fmla="*/ 10633 w 9152626"/>
              <a:gd name="connsiteY0" fmla="*/ 2543787 h 3068692"/>
              <a:gd name="connsiteX1" fmla="*/ 8633636 w 9152626"/>
              <a:gd name="connsiteY1" fmla="*/ 3184 h 3068692"/>
              <a:gd name="connsiteX2" fmla="*/ 9152626 w 9152626"/>
              <a:gd name="connsiteY2" fmla="*/ 949 h 3068692"/>
              <a:gd name="connsiteX3" fmla="*/ 9144000 w 9152626"/>
              <a:gd name="connsiteY3" fmla="*/ 3068692 h 3068692"/>
              <a:gd name="connsiteX4" fmla="*/ 0 w 9152626"/>
              <a:gd name="connsiteY4" fmla="*/ 3068692 h 3068692"/>
              <a:gd name="connsiteX5" fmla="*/ 10633 w 9152626"/>
              <a:gd name="connsiteY5" fmla="*/ 2543787 h 3068692"/>
              <a:gd name="connsiteX0" fmla="*/ 10633 w 9152626"/>
              <a:gd name="connsiteY0" fmla="*/ 2545469 h 3070374"/>
              <a:gd name="connsiteX1" fmla="*/ 9152626 w 9152626"/>
              <a:gd name="connsiteY1" fmla="*/ 2631 h 3070374"/>
              <a:gd name="connsiteX2" fmla="*/ 9144000 w 9152626"/>
              <a:gd name="connsiteY2" fmla="*/ 3070374 h 3070374"/>
              <a:gd name="connsiteX3" fmla="*/ 0 w 9152626"/>
              <a:gd name="connsiteY3" fmla="*/ 3070374 h 3070374"/>
              <a:gd name="connsiteX4" fmla="*/ 10633 w 9152626"/>
              <a:gd name="connsiteY4" fmla="*/ 2545469 h 3070374"/>
              <a:gd name="connsiteX0" fmla="*/ 10633 w 9172356"/>
              <a:gd name="connsiteY0" fmla="*/ 786788 h 1311693"/>
              <a:gd name="connsiteX1" fmla="*/ 9172356 w 9172356"/>
              <a:gd name="connsiteY1" fmla="*/ 13424 h 1311693"/>
              <a:gd name="connsiteX2" fmla="*/ 9144000 w 9172356"/>
              <a:gd name="connsiteY2" fmla="*/ 1311693 h 1311693"/>
              <a:gd name="connsiteX3" fmla="*/ 0 w 9172356"/>
              <a:gd name="connsiteY3" fmla="*/ 1311693 h 1311693"/>
              <a:gd name="connsiteX4" fmla="*/ 10633 w 9172356"/>
              <a:gd name="connsiteY4" fmla="*/ 786788 h 1311693"/>
              <a:gd name="connsiteX0" fmla="*/ 10633 w 9172356"/>
              <a:gd name="connsiteY0" fmla="*/ 786788 h 1311693"/>
              <a:gd name="connsiteX1" fmla="*/ 9172356 w 9172356"/>
              <a:gd name="connsiteY1" fmla="*/ 13424 h 1311693"/>
              <a:gd name="connsiteX2" fmla="*/ 9144000 w 9172356"/>
              <a:gd name="connsiteY2" fmla="*/ 1311693 h 1311693"/>
              <a:gd name="connsiteX3" fmla="*/ 0 w 9172356"/>
              <a:gd name="connsiteY3" fmla="*/ 1311693 h 1311693"/>
              <a:gd name="connsiteX4" fmla="*/ 10633 w 9172356"/>
              <a:gd name="connsiteY4" fmla="*/ 786788 h 1311693"/>
              <a:gd name="connsiteX0" fmla="*/ 10633 w 9152627"/>
              <a:gd name="connsiteY0" fmla="*/ 1102011 h 1626916"/>
              <a:gd name="connsiteX1" fmla="*/ 9152627 w 9152627"/>
              <a:gd name="connsiteY1" fmla="*/ 7759 h 1626916"/>
              <a:gd name="connsiteX2" fmla="*/ 9144000 w 9152627"/>
              <a:gd name="connsiteY2" fmla="*/ 1626916 h 1626916"/>
              <a:gd name="connsiteX3" fmla="*/ 0 w 9152627"/>
              <a:gd name="connsiteY3" fmla="*/ 1626916 h 1626916"/>
              <a:gd name="connsiteX4" fmla="*/ 10633 w 9152627"/>
              <a:gd name="connsiteY4" fmla="*/ 1102011 h 1626916"/>
              <a:gd name="connsiteX0" fmla="*/ 10633 w 9152627"/>
              <a:gd name="connsiteY0" fmla="*/ 1094252 h 1619157"/>
              <a:gd name="connsiteX1" fmla="*/ 9152627 w 9152627"/>
              <a:gd name="connsiteY1" fmla="*/ 0 h 1619157"/>
              <a:gd name="connsiteX2" fmla="*/ 9144000 w 9152627"/>
              <a:gd name="connsiteY2" fmla="*/ 1619157 h 1619157"/>
              <a:gd name="connsiteX3" fmla="*/ 0 w 9152627"/>
              <a:gd name="connsiteY3" fmla="*/ 1619157 h 1619157"/>
              <a:gd name="connsiteX4" fmla="*/ 10633 w 9152627"/>
              <a:gd name="connsiteY4" fmla="*/ 1094252 h 1619157"/>
              <a:gd name="connsiteX0" fmla="*/ 10633 w 9152627"/>
              <a:gd name="connsiteY0" fmla="*/ 1094252 h 1619157"/>
              <a:gd name="connsiteX1" fmla="*/ 9152627 w 9152627"/>
              <a:gd name="connsiteY1" fmla="*/ 0 h 1619157"/>
              <a:gd name="connsiteX2" fmla="*/ 9144000 w 9152627"/>
              <a:gd name="connsiteY2" fmla="*/ 1619157 h 1619157"/>
              <a:gd name="connsiteX3" fmla="*/ 0 w 9152627"/>
              <a:gd name="connsiteY3" fmla="*/ 1619157 h 1619157"/>
              <a:gd name="connsiteX4" fmla="*/ 10633 w 9152627"/>
              <a:gd name="connsiteY4" fmla="*/ 1094252 h 16191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2627" h="1619157">
                <a:moveTo>
                  <a:pt x="10633" y="1094252"/>
                </a:moveTo>
                <a:cubicBezTo>
                  <a:pt x="2917158" y="1362265"/>
                  <a:pt x="7807971" y="1076886"/>
                  <a:pt x="9152627" y="0"/>
                </a:cubicBezTo>
                <a:cubicBezTo>
                  <a:pt x="9145118" y="370092"/>
                  <a:pt x="9136155" y="1017961"/>
                  <a:pt x="9144000" y="1619157"/>
                </a:cubicBezTo>
                <a:lnTo>
                  <a:pt x="0" y="1619157"/>
                </a:lnTo>
                <a:lnTo>
                  <a:pt x="10633" y="10942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Rectangle 1"/>
          <p:cNvSpPr/>
          <p:nvPr userDrawn="1"/>
        </p:nvSpPr>
        <p:spPr>
          <a:xfrm>
            <a:off x="-8949" y="-6570"/>
            <a:ext cx="9161573" cy="6331171"/>
          </a:xfrm>
          <a:custGeom>
            <a:avLst/>
            <a:gdLst>
              <a:gd name="connsiteX0" fmla="*/ 0 w 9144000"/>
              <a:gd name="connsiteY0" fmla="*/ 0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0 w 9144000"/>
              <a:gd name="connsiteY4" fmla="*/ 0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2422942 h 3188487"/>
              <a:gd name="connsiteX1" fmla="*/ 9122734 w 9144000"/>
              <a:gd name="connsiteY1" fmla="*/ 0 h 3188487"/>
              <a:gd name="connsiteX2" fmla="*/ 9144000 w 9144000"/>
              <a:gd name="connsiteY2" fmla="*/ 3188487 h 3188487"/>
              <a:gd name="connsiteX3" fmla="*/ 0 w 9144000"/>
              <a:gd name="connsiteY3" fmla="*/ 3188487 h 3188487"/>
              <a:gd name="connsiteX4" fmla="*/ 10633 w 9144000"/>
              <a:gd name="connsiteY4" fmla="*/ 2422942 h 3188487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691959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691959 h 3065508"/>
              <a:gd name="connsiteX0" fmla="*/ 10633 w 9144000"/>
              <a:gd name="connsiteY0" fmla="*/ 2691959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691959 h 3065508"/>
              <a:gd name="connsiteX0" fmla="*/ 10633 w 9144044"/>
              <a:gd name="connsiteY0" fmla="*/ 2691959 h 3065508"/>
              <a:gd name="connsiteX1" fmla="*/ 9143999 w 9144044"/>
              <a:gd name="connsiteY1" fmla="*/ 0 h 3065508"/>
              <a:gd name="connsiteX2" fmla="*/ 9144000 w 9144044"/>
              <a:gd name="connsiteY2" fmla="*/ 3065508 h 3065508"/>
              <a:gd name="connsiteX3" fmla="*/ 0 w 9144044"/>
              <a:gd name="connsiteY3" fmla="*/ 3065508 h 3065508"/>
              <a:gd name="connsiteX4" fmla="*/ 10633 w 9144044"/>
              <a:gd name="connsiteY4" fmla="*/ 2691959 h 3065508"/>
              <a:gd name="connsiteX0" fmla="*/ 10633 w 9144044"/>
              <a:gd name="connsiteY0" fmla="*/ 2540603 h 3065508"/>
              <a:gd name="connsiteX1" fmla="*/ 9143999 w 9144044"/>
              <a:gd name="connsiteY1" fmla="*/ 0 h 3065508"/>
              <a:gd name="connsiteX2" fmla="*/ 9144000 w 9144044"/>
              <a:gd name="connsiteY2" fmla="*/ 3065508 h 3065508"/>
              <a:gd name="connsiteX3" fmla="*/ 0 w 9144044"/>
              <a:gd name="connsiteY3" fmla="*/ 3065508 h 3065508"/>
              <a:gd name="connsiteX4" fmla="*/ 10633 w 9144044"/>
              <a:gd name="connsiteY4" fmla="*/ 2540603 h 3065508"/>
              <a:gd name="connsiteX0" fmla="*/ 10633 w 9144000"/>
              <a:gd name="connsiteY0" fmla="*/ 2540603 h 3065508"/>
              <a:gd name="connsiteX1" fmla="*/ 8633636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540603 h 3065508"/>
              <a:gd name="connsiteX0" fmla="*/ 10633 w 9698604"/>
              <a:gd name="connsiteY0" fmla="*/ 2675534 h 3200439"/>
              <a:gd name="connsiteX1" fmla="*/ 8633636 w 9698604"/>
              <a:gd name="connsiteY1" fmla="*/ 134931 h 3200439"/>
              <a:gd name="connsiteX2" fmla="*/ 8676167 w 9698604"/>
              <a:gd name="connsiteY2" fmla="*/ 650287 h 3200439"/>
              <a:gd name="connsiteX3" fmla="*/ 9144000 w 9698604"/>
              <a:gd name="connsiteY3" fmla="*/ 3200439 h 3200439"/>
              <a:gd name="connsiteX4" fmla="*/ 0 w 9698604"/>
              <a:gd name="connsiteY4" fmla="*/ 3200439 h 3200439"/>
              <a:gd name="connsiteX5" fmla="*/ 10633 w 9698604"/>
              <a:gd name="connsiteY5" fmla="*/ 2675534 h 3200439"/>
              <a:gd name="connsiteX0" fmla="*/ 10633 w 9806002"/>
              <a:gd name="connsiteY0" fmla="*/ 2856155 h 3381060"/>
              <a:gd name="connsiteX1" fmla="*/ 8633636 w 9806002"/>
              <a:gd name="connsiteY1" fmla="*/ 315552 h 3381060"/>
              <a:gd name="connsiteX2" fmla="*/ 9143999 w 9806002"/>
              <a:gd name="connsiteY2" fmla="*/ 325860 h 3381060"/>
              <a:gd name="connsiteX3" fmla="*/ 9144000 w 9806002"/>
              <a:gd name="connsiteY3" fmla="*/ 3381060 h 3381060"/>
              <a:gd name="connsiteX4" fmla="*/ 0 w 9806002"/>
              <a:gd name="connsiteY4" fmla="*/ 3381060 h 3381060"/>
              <a:gd name="connsiteX5" fmla="*/ 10633 w 9806002"/>
              <a:gd name="connsiteY5" fmla="*/ 2856155 h 3381060"/>
              <a:gd name="connsiteX0" fmla="*/ 10633 w 9760901"/>
              <a:gd name="connsiteY0" fmla="*/ 2856155 h 3381060"/>
              <a:gd name="connsiteX1" fmla="*/ 8633636 w 9760901"/>
              <a:gd name="connsiteY1" fmla="*/ 315552 h 3381060"/>
              <a:gd name="connsiteX2" fmla="*/ 9143999 w 9760901"/>
              <a:gd name="connsiteY2" fmla="*/ 325860 h 3381060"/>
              <a:gd name="connsiteX3" fmla="*/ 9144000 w 9760901"/>
              <a:gd name="connsiteY3" fmla="*/ 3381060 h 3381060"/>
              <a:gd name="connsiteX4" fmla="*/ 0 w 9760901"/>
              <a:gd name="connsiteY4" fmla="*/ 3381060 h 3381060"/>
              <a:gd name="connsiteX5" fmla="*/ 10633 w 9760901"/>
              <a:gd name="connsiteY5" fmla="*/ 2856155 h 3381060"/>
              <a:gd name="connsiteX0" fmla="*/ 10633 w 9414171"/>
              <a:gd name="connsiteY0" fmla="*/ 2856155 h 3381060"/>
              <a:gd name="connsiteX1" fmla="*/ 8633636 w 9414171"/>
              <a:gd name="connsiteY1" fmla="*/ 315552 h 3381060"/>
              <a:gd name="connsiteX2" fmla="*/ 9143999 w 9414171"/>
              <a:gd name="connsiteY2" fmla="*/ 325860 h 3381060"/>
              <a:gd name="connsiteX3" fmla="*/ 9144000 w 9414171"/>
              <a:gd name="connsiteY3" fmla="*/ 3381060 h 3381060"/>
              <a:gd name="connsiteX4" fmla="*/ 0 w 9414171"/>
              <a:gd name="connsiteY4" fmla="*/ 3381060 h 3381060"/>
              <a:gd name="connsiteX5" fmla="*/ 10633 w 9414171"/>
              <a:gd name="connsiteY5" fmla="*/ 2856155 h 3381060"/>
              <a:gd name="connsiteX0" fmla="*/ 10633 w 9393432"/>
              <a:gd name="connsiteY0" fmla="*/ 2691237 h 3216142"/>
              <a:gd name="connsiteX1" fmla="*/ 8633636 w 9393432"/>
              <a:gd name="connsiteY1" fmla="*/ 150634 h 3216142"/>
              <a:gd name="connsiteX2" fmla="*/ 9143999 w 9393432"/>
              <a:gd name="connsiteY2" fmla="*/ 160942 h 3216142"/>
              <a:gd name="connsiteX3" fmla="*/ 9144000 w 9393432"/>
              <a:gd name="connsiteY3" fmla="*/ 3216142 h 3216142"/>
              <a:gd name="connsiteX4" fmla="*/ 0 w 9393432"/>
              <a:gd name="connsiteY4" fmla="*/ 3216142 h 3216142"/>
              <a:gd name="connsiteX5" fmla="*/ 10633 w 9393432"/>
              <a:gd name="connsiteY5" fmla="*/ 2691237 h 3216142"/>
              <a:gd name="connsiteX0" fmla="*/ 10633 w 9147319"/>
              <a:gd name="connsiteY0" fmla="*/ 2544245 h 3069150"/>
              <a:gd name="connsiteX1" fmla="*/ 8633636 w 9147319"/>
              <a:gd name="connsiteY1" fmla="*/ 3642 h 3069150"/>
              <a:gd name="connsiteX2" fmla="*/ 9143999 w 9147319"/>
              <a:gd name="connsiteY2" fmla="*/ 13950 h 3069150"/>
              <a:gd name="connsiteX3" fmla="*/ 9144000 w 9147319"/>
              <a:gd name="connsiteY3" fmla="*/ 3069150 h 3069150"/>
              <a:gd name="connsiteX4" fmla="*/ 0 w 9147319"/>
              <a:gd name="connsiteY4" fmla="*/ 3069150 h 3069150"/>
              <a:gd name="connsiteX5" fmla="*/ 10633 w 9147319"/>
              <a:gd name="connsiteY5" fmla="*/ 2544245 h 3069150"/>
              <a:gd name="connsiteX0" fmla="*/ 10633 w 9152626"/>
              <a:gd name="connsiteY0" fmla="*/ 2550421 h 3075326"/>
              <a:gd name="connsiteX1" fmla="*/ 8633636 w 9152626"/>
              <a:gd name="connsiteY1" fmla="*/ 9818 h 3075326"/>
              <a:gd name="connsiteX2" fmla="*/ 9152626 w 9152626"/>
              <a:gd name="connsiteY2" fmla="*/ 7583 h 3075326"/>
              <a:gd name="connsiteX3" fmla="*/ 9144000 w 9152626"/>
              <a:gd name="connsiteY3" fmla="*/ 3075326 h 3075326"/>
              <a:gd name="connsiteX4" fmla="*/ 0 w 9152626"/>
              <a:gd name="connsiteY4" fmla="*/ 3075326 h 3075326"/>
              <a:gd name="connsiteX5" fmla="*/ 10633 w 9152626"/>
              <a:gd name="connsiteY5" fmla="*/ 2550421 h 3075326"/>
              <a:gd name="connsiteX0" fmla="*/ 10633 w 9152626"/>
              <a:gd name="connsiteY0" fmla="*/ 2543787 h 3068692"/>
              <a:gd name="connsiteX1" fmla="*/ 8633636 w 9152626"/>
              <a:gd name="connsiteY1" fmla="*/ 3184 h 3068692"/>
              <a:gd name="connsiteX2" fmla="*/ 9152626 w 9152626"/>
              <a:gd name="connsiteY2" fmla="*/ 949 h 3068692"/>
              <a:gd name="connsiteX3" fmla="*/ 9144000 w 9152626"/>
              <a:gd name="connsiteY3" fmla="*/ 3068692 h 3068692"/>
              <a:gd name="connsiteX4" fmla="*/ 0 w 9152626"/>
              <a:gd name="connsiteY4" fmla="*/ 3068692 h 3068692"/>
              <a:gd name="connsiteX5" fmla="*/ 10633 w 9152626"/>
              <a:gd name="connsiteY5" fmla="*/ 2543787 h 3068692"/>
              <a:gd name="connsiteX0" fmla="*/ 10633 w 9156473"/>
              <a:gd name="connsiteY0" fmla="*/ 2543787 h 3068692"/>
              <a:gd name="connsiteX1" fmla="*/ 8633636 w 9156473"/>
              <a:gd name="connsiteY1" fmla="*/ 3184 h 3068692"/>
              <a:gd name="connsiteX2" fmla="*/ 9152626 w 9156473"/>
              <a:gd name="connsiteY2" fmla="*/ 949 h 3068692"/>
              <a:gd name="connsiteX3" fmla="*/ 9144000 w 9156473"/>
              <a:gd name="connsiteY3" fmla="*/ 3068692 h 3068692"/>
              <a:gd name="connsiteX4" fmla="*/ 0 w 9156473"/>
              <a:gd name="connsiteY4" fmla="*/ 3068692 h 3068692"/>
              <a:gd name="connsiteX5" fmla="*/ 10633 w 9156473"/>
              <a:gd name="connsiteY5" fmla="*/ 2543787 h 3068692"/>
              <a:gd name="connsiteX0" fmla="*/ 10633 w 9152626"/>
              <a:gd name="connsiteY0" fmla="*/ 2543787 h 3068692"/>
              <a:gd name="connsiteX1" fmla="*/ 8633636 w 9152626"/>
              <a:gd name="connsiteY1" fmla="*/ 3184 h 3068692"/>
              <a:gd name="connsiteX2" fmla="*/ 9152626 w 9152626"/>
              <a:gd name="connsiteY2" fmla="*/ 949 h 3068692"/>
              <a:gd name="connsiteX3" fmla="*/ 9144000 w 9152626"/>
              <a:gd name="connsiteY3" fmla="*/ 3068692 h 3068692"/>
              <a:gd name="connsiteX4" fmla="*/ 0 w 9152626"/>
              <a:gd name="connsiteY4" fmla="*/ 3068692 h 3068692"/>
              <a:gd name="connsiteX5" fmla="*/ 10633 w 9152626"/>
              <a:gd name="connsiteY5" fmla="*/ 2543787 h 3068692"/>
              <a:gd name="connsiteX0" fmla="*/ 530 w 9161573"/>
              <a:gd name="connsiteY0" fmla="*/ 2691523 h 3068692"/>
              <a:gd name="connsiteX1" fmla="*/ 8642583 w 9161573"/>
              <a:gd name="connsiteY1" fmla="*/ 3184 h 3068692"/>
              <a:gd name="connsiteX2" fmla="*/ 9161573 w 9161573"/>
              <a:gd name="connsiteY2" fmla="*/ 949 h 3068692"/>
              <a:gd name="connsiteX3" fmla="*/ 9152947 w 9161573"/>
              <a:gd name="connsiteY3" fmla="*/ 3068692 h 3068692"/>
              <a:gd name="connsiteX4" fmla="*/ 8947 w 9161573"/>
              <a:gd name="connsiteY4" fmla="*/ 3068692 h 3068692"/>
              <a:gd name="connsiteX5" fmla="*/ 530 w 9161573"/>
              <a:gd name="connsiteY5" fmla="*/ 2691523 h 3068692"/>
              <a:gd name="connsiteX0" fmla="*/ 530 w 9161573"/>
              <a:gd name="connsiteY0" fmla="*/ 2691523 h 3068692"/>
              <a:gd name="connsiteX1" fmla="*/ 8642583 w 9161573"/>
              <a:gd name="connsiteY1" fmla="*/ 3184 h 3068692"/>
              <a:gd name="connsiteX2" fmla="*/ 9161573 w 9161573"/>
              <a:gd name="connsiteY2" fmla="*/ 949 h 3068692"/>
              <a:gd name="connsiteX3" fmla="*/ 9152947 w 9161573"/>
              <a:gd name="connsiteY3" fmla="*/ 3068692 h 3068692"/>
              <a:gd name="connsiteX4" fmla="*/ 8947 w 9161573"/>
              <a:gd name="connsiteY4" fmla="*/ 3068692 h 3068692"/>
              <a:gd name="connsiteX5" fmla="*/ 530 w 9161573"/>
              <a:gd name="connsiteY5" fmla="*/ 2691523 h 3068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1573" h="3068692">
                <a:moveTo>
                  <a:pt x="530" y="2691523"/>
                </a:moveTo>
                <a:cubicBezTo>
                  <a:pt x="5854196" y="3206041"/>
                  <a:pt x="8660305" y="1632739"/>
                  <a:pt x="8642583" y="3184"/>
                </a:cubicBezTo>
                <a:cubicBezTo>
                  <a:pt x="8817597" y="-3606"/>
                  <a:pt x="8965141" y="2882"/>
                  <a:pt x="9161573" y="949"/>
                </a:cubicBezTo>
                <a:cubicBezTo>
                  <a:pt x="9154060" y="1099916"/>
                  <a:pt x="9145102" y="2467496"/>
                  <a:pt x="9152947" y="3068692"/>
                </a:cubicBezTo>
                <a:lnTo>
                  <a:pt x="8947" y="3068692"/>
                </a:lnTo>
                <a:cubicBezTo>
                  <a:pt x="12491" y="2893724"/>
                  <a:pt x="-3014" y="2866491"/>
                  <a:pt x="530" y="269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457200" y="1371600"/>
            <a:ext cx="6400800" cy="1698625"/>
          </a:xfrm>
          <a:prstGeom prst="rect">
            <a:avLst/>
          </a:prstGeom>
        </p:spPr>
        <p:txBody>
          <a:bodyPr anchor="b">
            <a:normAutofit/>
          </a:bodyPr>
          <a:lstStyle>
            <a:lvl1pPr>
              <a:defRPr sz="2900"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&lt;Section Title&gt;</a:t>
            </a:r>
          </a:p>
        </p:txBody>
      </p:sp>
      <p:sp>
        <p:nvSpPr>
          <p:cNvPr id="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57200" y="3429000"/>
            <a:ext cx="6400800" cy="1752600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2000" baseline="0">
                <a:solidFill>
                  <a:schemeClr val="accent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&lt;Additional Descriptive Test&gt; </a:t>
            </a: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11"/>
          </p:nvPr>
        </p:nvSpPr>
        <p:spPr>
          <a:xfrm>
            <a:off x="3505199" y="6437192"/>
            <a:ext cx="2133600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A0CF0CDE-1AEA-4724-9A42-0C93D3AE19C8}" type="slidenum">
              <a:rPr lang="en-US" smtClean="0">
                <a:solidFill>
                  <a:srgbClr val="B2B2B2"/>
                </a:solidFill>
              </a:rPr>
              <a:pPr/>
              <a:t>‹#›</a:t>
            </a:fld>
            <a:endParaRPr lang="en-US" dirty="0">
              <a:solidFill>
                <a:srgbClr val="B2B2B2"/>
              </a:solidFill>
            </a:endParaRPr>
          </a:p>
        </p:txBody>
      </p:sp>
      <p:cxnSp>
        <p:nvCxnSpPr>
          <p:cNvPr id="10" name="Straight Connector 9"/>
          <p:cNvCxnSpPr/>
          <p:nvPr userDrawn="1"/>
        </p:nvCxnSpPr>
        <p:spPr>
          <a:xfrm>
            <a:off x="609600" y="3276600"/>
            <a:ext cx="55626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72683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Header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28600"/>
            <a:ext cx="8229600" cy="490538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900" b="1"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&lt;Header&gt;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457200" y="914400"/>
            <a:ext cx="8229600" cy="5257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CF0CDE-1AEA-4724-9A42-0C93D3AE19C8}" type="slidenum">
              <a:rPr lang="en-US" smtClean="0">
                <a:solidFill>
                  <a:srgbClr val="B2B2B2"/>
                </a:solidFill>
              </a:rPr>
              <a:pPr/>
              <a:t>‹#›</a:t>
            </a:fld>
            <a:endParaRPr lang="en-US" dirty="0">
              <a:solidFill>
                <a:srgbClr val="B2B2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9207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Header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400" y="533400"/>
            <a:ext cx="3962400" cy="5638799"/>
          </a:xfrm>
          <a:prstGeom prst="rect">
            <a:avLst/>
          </a:prstGeom>
        </p:spPr>
        <p:txBody>
          <a:bodyPr lIns="182880" rIns="182880" anchor="t" anchorCtr="0"/>
          <a:lstStyle>
            <a:lvl1pPr>
              <a:defRPr sz="2000">
                <a:solidFill>
                  <a:schemeClr val="accent4"/>
                </a:solidFill>
              </a:defRPr>
            </a:lvl1pPr>
            <a:lvl2pPr>
              <a:defRPr sz="1800" b="0">
                <a:solidFill>
                  <a:schemeClr val="accent4"/>
                </a:solidFill>
              </a:defRPr>
            </a:lvl2pPr>
            <a:lvl3pPr>
              <a:defRPr sz="1600" b="0">
                <a:solidFill>
                  <a:schemeClr val="accent4"/>
                </a:solidFill>
              </a:defRPr>
            </a:lvl3pPr>
            <a:lvl4pPr>
              <a:defRPr sz="1400" b="0">
                <a:solidFill>
                  <a:schemeClr val="accent4"/>
                </a:solidFill>
              </a:defRPr>
            </a:lvl4pPr>
            <a:lvl5pPr>
              <a:defRPr sz="1200" b="0">
                <a:solidFill>
                  <a:schemeClr val="accent4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CF0CDE-1AEA-4724-9A42-0C93D3AE19C8}" type="slidenum">
              <a:rPr lang="en-US" smtClean="0">
                <a:solidFill>
                  <a:srgbClr val="B2B2B2"/>
                </a:solidFill>
              </a:rPr>
              <a:pPr/>
              <a:t>‹#›</a:t>
            </a:fld>
            <a:endParaRPr lang="en-US" dirty="0">
              <a:solidFill>
                <a:srgbClr val="B2B2B2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457200" y="533400"/>
            <a:ext cx="3962400" cy="563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67466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F0CDE-1AEA-4724-9A42-0C93D3AE19C8}" type="slidenum">
              <a:rPr lang="en-US" smtClean="0">
                <a:solidFill>
                  <a:srgbClr val="B2B2B2"/>
                </a:solidFill>
              </a:rPr>
              <a:pPr/>
              <a:t>‹#›</a:t>
            </a:fld>
            <a:endParaRPr lang="en-US" dirty="0">
              <a:solidFill>
                <a:srgbClr val="B2B2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2317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"/>
          <p:cNvSpPr/>
          <p:nvPr userDrawn="1"/>
        </p:nvSpPr>
        <p:spPr>
          <a:xfrm>
            <a:off x="-8949" y="-6570"/>
            <a:ext cx="9161573" cy="6331171"/>
          </a:xfrm>
          <a:custGeom>
            <a:avLst/>
            <a:gdLst>
              <a:gd name="connsiteX0" fmla="*/ 0 w 9144000"/>
              <a:gd name="connsiteY0" fmla="*/ 0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0 w 9144000"/>
              <a:gd name="connsiteY4" fmla="*/ 0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3806455 h 4572000"/>
              <a:gd name="connsiteX1" fmla="*/ 9144000 w 9144000"/>
              <a:gd name="connsiteY1" fmla="*/ 0 h 4572000"/>
              <a:gd name="connsiteX2" fmla="*/ 9144000 w 9144000"/>
              <a:gd name="connsiteY2" fmla="*/ 4572000 h 4572000"/>
              <a:gd name="connsiteX3" fmla="*/ 0 w 9144000"/>
              <a:gd name="connsiteY3" fmla="*/ 4572000 h 4572000"/>
              <a:gd name="connsiteX4" fmla="*/ 10633 w 9144000"/>
              <a:gd name="connsiteY4" fmla="*/ 3806455 h 4572000"/>
              <a:gd name="connsiteX0" fmla="*/ 10633 w 9144000"/>
              <a:gd name="connsiteY0" fmla="*/ 2422942 h 3188487"/>
              <a:gd name="connsiteX1" fmla="*/ 9122734 w 9144000"/>
              <a:gd name="connsiteY1" fmla="*/ 0 h 3188487"/>
              <a:gd name="connsiteX2" fmla="*/ 9144000 w 9144000"/>
              <a:gd name="connsiteY2" fmla="*/ 3188487 h 3188487"/>
              <a:gd name="connsiteX3" fmla="*/ 0 w 9144000"/>
              <a:gd name="connsiteY3" fmla="*/ 3188487 h 3188487"/>
              <a:gd name="connsiteX4" fmla="*/ 10633 w 9144000"/>
              <a:gd name="connsiteY4" fmla="*/ 2422942 h 3188487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299963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299963 h 3065508"/>
              <a:gd name="connsiteX0" fmla="*/ 10633 w 9144000"/>
              <a:gd name="connsiteY0" fmla="*/ 2691959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691959 h 3065508"/>
              <a:gd name="connsiteX0" fmla="*/ 10633 w 9144000"/>
              <a:gd name="connsiteY0" fmla="*/ 2691959 h 3065508"/>
              <a:gd name="connsiteX1" fmla="*/ 9143999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691959 h 3065508"/>
              <a:gd name="connsiteX0" fmla="*/ 10633 w 9144044"/>
              <a:gd name="connsiteY0" fmla="*/ 2691959 h 3065508"/>
              <a:gd name="connsiteX1" fmla="*/ 9143999 w 9144044"/>
              <a:gd name="connsiteY1" fmla="*/ 0 h 3065508"/>
              <a:gd name="connsiteX2" fmla="*/ 9144000 w 9144044"/>
              <a:gd name="connsiteY2" fmla="*/ 3065508 h 3065508"/>
              <a:gd name="connsiteX3" fmla="*/ 0 w 9144044"/>
              <a:gd name="connsiteY3" fmla="*/ 3065508 h 3065508"/>
              <a:gd name="connsiteX4" fmla="*/ 10633 w 9144044"/>
              <a:gd name="connsiteY4" fmla="*/ 2691959 h 3065508"/>
              <a:gd name="connsiteX0" fmla="*/ 10633 w 9144044"/>
              <a:gd name="connsiteY0" fmla="*/ 2540603 h 3065508"/>
              <a:gd name="connsiteX1" fmla="*/ 9143999 w 9144044"/>
              <a:gd name="connsiteY1" fmla="*/ 0 h 3065508"/>
              <a:gd name="connsiteX2" fmla="*/ 9144000 w 9144044"/>
              <a:gd name="connsiteY2" fmla="*/ 3065508 h 3065508"/>
              <a:gd name="connsiteX3" fmla="*/ 0 w 9144044"/>
              <a:gd name="connsiteY3" fmla="*/ 3065508 h 3065508"/>
              <a:gd name="connsiteX4" fmla="*/ 10633 w 9144044"/>
              <a:gd name="connsiteY4" fmla="*/ 2540603 h 3065508"/>
              <a:gd name="connsiteX0" fmla="*/ 10633 w 9144000"/>
              <a:gd name="connsiteY0" fmla="*/ 2540603 h 3065508"/>
              <a:gd name="connsiteX1" fmla="*/ 8633636 w 9144000"/>
              <a:gd name="connsiteY1" fmla="*/ 0 h 3065508"/>
              <a:gd name="connsiteX2" fmla="*/ 9144000 w 9144000"/>
              <a:gd name="connsiteY2" fmla="*/ 3065508 h 3065508"/>
              <a:gd name="connsiteX3" fmla="*/ 0 w 9144000"/>
              <a:gd name="connsiteY3" fmla="*/ 3065508 h 3065508"/>
              <a:gd name="connsiteX4" fmla="*/ 10633 w 9144000"/>
              <a:gd name="connsiteY4" fmla="*/ 2540603 h 3065508"/>
              <a:gd name="connsiteX0" fmla="*/ 10633 w 9698604"/>
              <a:gd name="connsiteY0" fmla="*/ 2675534 h 3200439"/>
              <a:gd name="connsiteX1" fmla="*/ 8633636 w 9698604"/>
              <a:gd name="connsiteY1" fmla="*/ 134931 h 3200439"/>
              <a:gd name="connsiteX2" fmla="*/ 8676167 w 9698604"/>
              <a:gd name="connsiteY2" fmla="*/ 650287 h 3200439"/>
              <a:gd name="connsiteX3" fmla="*/ 9144000 w 9698604"/>
              <a:gd name="connsiteY3" fmla="*/ 3200439 h 3200439"/>
              <a:gd name="connsiteX4" fmla="*/ 0 w 9698604"/>
              <a:gd name="connsiteY4" fmla="*/ 3200439 h 3200439"/>
              <a:gd name="connsiteX5" fmla="*/ 10633 w 9698604"/>
              <a:gd name="connsiteY5" fmla="*/ 2675534 h 3200439"/>
              <a:gd name="connsiteX0" fmla="*/ 10633 w 9806002"/>
              <a:gd name="connsiteY0" fmla="*/ 2856155 h 3381060"/>
              <a:gd name="connsiteX1" fmla="*/ 8633636 w 9806002"/>
              <a:gd name="connsiteY1" fmla="*/ 315552 h 3381060"/>
              <a:gd name="connsiteX2" fmla="*/ 9143999 w 9806002"/>
              <a:gd name="connsiteY2" fmla="*/ 325860 h 3381060"/>
              <a:gd name="connsiteX3" fmla="*/ 9144000 w 9806002"/>
              <a:gd name="connsiteY3" fmla="*/ 3381060 h 3381060"/>
              <a:gd name="connsiteX4" fmla="*/ 0 w 9806002"/>
              <a:gd name="connsiteY4" fmla="*/ 3381060 h 3381060"/>
              <a:gd name="connsiteX5" fmla="*/ 10633 w 9806002"/>
              <a:gd name="connsiteY5" fmla="*/ 2856155 h 3381060"/>
              <a:gd name="connsiteX0" fmla="*/ 10633 w 9760901"/>
              <a:gd name="connsiteY0" fmla="*/ 2856155 h 3381060"/>
              <a:gd name="connsiteX1" fmla="*/ 8633636 w 9760901"/>
              <a:gd name="connsiteY1" fmla="*/ 315552 h 3381060"/>
              <a:gd name="connsiteX2" fmla="*/ 9143999 w 9760901"/>
              <a:gd name="connsiteY2" fmla="*/ 325860 h 3381060"/>
              <a:gd name="connsiteX3" fmla="*/ 9144000 w 9760901"/>
              <a:gd name="connsiteY3" fmla="*/ 3381060 h 3381060"/>
              <a:gd name="connsiteX4" fmla="*/ 0 w 9760901"/>
              <a:gd name="connsiteY4" fmla="*/ 3381060 h 3381060"/>
              <a:gd name="connsiteX5" fmla="*/ 10633 w 9760901"/>
              <a:gd name="connsiteY5" fmla="*/ 2856155 h 3381060"/>
              <a:gd name="connsiteX0" fmla="*/ 10633 w 9414171"/>
              <a:gd name="connsiteY0" fmla="*/ 2856155 h 3381060"/>
              <a:gd name="connsiteX1" fmla="*/ 8633636 w 9414171"/>
              <a:gd name="connsiteY1" fmla="*/ 315552 h 3381060"/>
              <a:gd name="connsiteX2" fmla="*/ 9143999 w 9414171"/>
              <a:gd name="connsiteY2" fmla="*/ 325860 h 3381060"/>
              <a:gd name="connsiteX3" fmla="*/ 9144000 w 9414171"/>
              <a:gd name="connsiteY3" fmla="*/ 3381060 h 3381060"/>
              <a:gd name="connsiteX4" fmla="*/ 0 w 9414171"/>
              <a:gd name="connsiteY4" fmla="*/ 3381060 h 3381060"/>
              <a:gd name="connsiteX5" fmla="*/ 10633 w 9414171"/>
              <a:gd name="connsiteY5" fmla="*/ 2856155 h 3381060"/>
              <a:gd name="connsiteX0" fmla="*/ 10633 w 9393432"/>
              <a:gd name="connsiteY0" fmla="*/ 2691237 h 3216142"/>
              <a:gd name="connsiteX1" fmla="*/ 8633636 w 9393432"/>
              <a:gd name="connsiteY1" fmla="*/ 150634 h 3216142"/>
              <a:gd name="connsiteX2" fmla="*/ 9143999 w 9393432"/>
              <a:gd name="connsiteY2" fmla="*/ 160942 h 3216142"/>
              <a:gd name="connsiteX3" fmla="*/ 9144000 w 9393432"/>
              <a:gd name="connsiteY3" fmla="*/ 3216142 h 3216142"/>
              <a:gd name="connsiteX4" fmla="*/ 0 w 9393432"/>
              <a:gd name="connsiteY4" fmla="*/ 3216142 h 3216142"/>
              <a:gd name="connsiteX5" fmla="*/ 10633 w 9393432"/>
              <a:gd name="connsiteY5" fmla="*/ 2691237 h 3216142"/>
              <a:gd name="connsiteX0" fmla="*/ 10633 w 9147319"/>
              <a:gd name="connsiteY0" fmla="*/ 2544245 h 3069150"/>
              <a:gd name="connsiteX1" fmla="*/ 8633636 w 9147319"/>
              <a:gd name="connsiteY1" fmla="*/ 3642 h 3069150"/>
              <a:gd name="connsiteX2" fmla="*/ 9143999 w 9147319"/>
              <a:gd name="connsiteY2" fmla="*/ 13950 h 3069150"/>
              <a:gd name="connsiteX3" fmla="*/ 9144000 w 9147319"/>
              <a:gd name="connsiteY3" fmla="*/ 3069150 h 3069150"/>
              <a:gd name="connsiteX4" fmla="*/ 0 w 9147319"/>
              <a:gd name="connsiteY4" fmla="*/ 3069150 h 3069150"/>
              <a:gd name="connsiteX5" fmla="*/ 10633 w 9147319"/>
              <a:gd name="connsiteY5" fmla="*/ 2544245 h 3069150"/>
              <a:gd name="connsiteX0" fmla="*/ 10633 w 9152626"/>
              <a:gd name="connsiteY0" fmla="*/ 2550421 h 3075326"/>
              <a:gd name="connsiteX1" fmla="*/ 8633636 w 9152626"/>
              <a:gd name="connsiteY1" fmla="*/ 9818 h 3075326"/>
              <a:gd name="connsiteX2" fmla="*/ 9152626 w 9152626"/>
              <a:gd name="connsiteY2" fmla="*/ 7583 h 3075326"/>
              <a:gd name="connsiteX3" fmla="*/ 9144000 w 9152626"/>
              <a:gd name="connsiteY3" fmla="*/ 3075326 h 3075326"/>
              <a:gd name="connsiteX4" fmla="*/ 0 w 9152626"/>
              <a:gd name="connsiteY4" fmla="*/ 3075326 h 3075326"/>
              <a:gd name="connsiteX5" fmla="*/ 10633 w 9152626"/>
              <a:gd name="connsiteY5" fmla="*/ 2550421 h 3075326"/>
              <a:gd name="connsiteX0" fmla="*/ 10633 w 9152626"/>
              <a:gd name="connsiteY0" fmla="*/ 2543787 h 3068692"/>
              <a:gd name="connsiteX1" fmla="*/ 8633636 w 9152626"/>
              <a:gd name="connsiteY1" fmla="*/ 3184 h 3068692"/>
              <a:gd name="connsiteX2" fmla="*/ 9152626 w 9152626"/>
              <a:gd name="connsiteY2" fmla="*/ 949 h 3068692"/>
              <a:gd name="connsiteX3" fmla="*/ 9144000 w 9152626"/>
              <a:gd name="connsiteY3" fmla="*/ 3068692 h 3068692"/>
              <a:gd name="connsiteX4" fmla="*/ 0 w 9152626"/>
              <a:gd name="connsiteY4" fmla="*/ 3068692 h 3068692"/>
              <a:gd name="connsiteX5" fmla="*/ 10633 w 9152626"/>
              <a:gd name="connsiteY5" fmla="*/ 2543787 h 3068692"/>
              <a:gd name="connsiteX0" fmla="*/ 10633 w 9156473"/>
              <a:gd name="connsiteY0" fmla="*/ 2543787 h 3068692"/>
              <a:gd name="connsiteX1" fmla="*/ 8633636 w 9156473"/>
              <a:gd name="connsiteY1" fmla="*/ 3184 h 3068692"/>
              <a:gd name="connsiteX2" fmla="*/ 9152626 w 9156473"/>
              <a:gd name="connsiteY2" fmla="*/ 949 h 3068692"/>
              <a:gd name="connsiteX3" fmla="*/ 9144000 w 9156473"/>
              <a:gd name="connsiteY3" fmla="*/ 3068692 h 3068692"/>
              <a:gd name="connsiteX4" fmla="*/ 0 w 9156473"/>
              <a:gd name="connsiteY4" fmla="*/ 3068692 h 3068692"/>
              <a:gd name="connsiteX5" fmla="*/ 10633 w 9156473"/>
              <a:gd name="connsiteY5" fmla="*/ 2543787 h 3068692"/>
              <a:gd name="connsiteX0" fmla="*/ 10633 w 9152626"/>
              <a:gd name="connsiteY0" fmla="*/ 2543787 h 3068692"/>
              <a:gd name="connsiteX1" fmla="*/ 8633636 w 9152626"/>
              <a:gd name="connsiteY1" fmla="*/ 3184 h 3068692"/>
              <a:gd name="connsiteX2" fmla="*/ 9152626 w 9152626"/>
              <a:gd name="connsiteY2" fmla="*/ 949 h 3068692"/>
              <a:gd name="connsiteX3" fmla="*/ 9144000 w 9152626"/>
              <a:gd name="connsiteY3" fmla="*/ 3068692 h 3068692"/>
              <a:gd name="connsiteX4" fmla="*/ 0 w 9152626"/>
              <a:gd name="connsiteY4" fmla="*/ 3068692 h 3068692"/>
              <a:gd name="connsiteX5" fmla="*/ 10633 w 9152626"/>
              <a:gd name="connsiteY5" fmla="*/ 2543787 h 3068692"/>
              <a:gd name="connsiteX0" fmla="*/ 530 w 9161573"/>
              <a:gd name="connsiteY0" fmla="*/ 2691523 h 3068692"/>
              <a:gd name="connsiteX1" fmla="*/ 8642583 w 9161573"/>
              <a:gd name="connsiteY1" fmla="*/ 3184 h 3068692"/>
              <a:gd name="connsiteX2" fmla="*/ 9161573 w 9161573"/>
              <a:gd name="connsiteY2" fmla="*/ 949 h 3068692"/>
              <a:gd name="connsiteX3" fmla="*/ 9152947 w 9161573"/>
              <a:gd name="connsiteY3" fmla="*/ 3068692 h 3068692"/>
              <a:gd name="connsiteX4" fmla="*/ 8947 w 9161573"/>
              <a:gd name="connsiteY4" fmla="*/ 3068692 h 3068692"/>
              <a:gd name="connsiteX5" fmla="*/ 530 w 9161573"/>
              <a:gd name="connsiteY5" fmla="*/ 2691523 h 3068692"/>
              <a:gd name="connsiteX0" fmla="*/ 530 w 9161573"/>
              <a:gd name="connsiteY0" fmla="*/ 2691523 h 3068692"/>
              <a:gd name="connsiteX1" fmla="*/ 8642583 w 9161573"/>
              <a:gd name="connsiteY1" fmla="*/ 3184 h 3068692"/>
              <a:gd name="connsiteX2" fmla="*/ 9161573 w 9161573"/>
              <a:gd name="connsiteY2" fmla="*/ 949 h 3068692"/>
              <a:gd name="connsiteX3" fmla="*/ 9152947 w 9161573"/>
              <a:gd name="connsiteY3" fmla="*/ 3068692 h 3068692"/>
              <a:gd name="connsiteX4" fmla="*/ 8947 w 9161573"/>
              <a:gd name="connsiteY4" fmla="*/ 3068692 h 3068692"/>
              <a:gd name="connsiteX5" fmla="*/ 530 w 9161573"/>
              <a:gd name="connsiteY5" fmla="*/ 2691523 h 3068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61573" h="3068692">
                <a:moveTo>
                  <a:pt x="530" y="2691523"/>
                </a:moveTo>
                <a:cubicBezTo>
                  <a:pt x="5854196" y="3206041"/>
                  <a:pt x="8660305" y="1632739"/>
                  <a:pt x="8642583" y="3184"/>
                </a:cubicBezTo>
                <a:cubicBezTo>
                  <a:pt x="8817597" y="-3606"/>
                  <a:pt x="8965141" y="2882"/>
                  <a:pt x="9161573" y="949"/>
                </a:cubicBezTo>
                <a:cubicBezTo>
                  <a:pt x="9154060" y="1099916"/>
                  <a:pt x="9145102" y="2467496"/>
                  <a:pt x="9152947" y="3068692"/>
                </a:cubicBezTo>
                <a:lnTo>
                  <a:pt x="8947" y="3068692"/>
                </a:lnTo>
                <a:cubicBezTo>
                  <a:pt x="12491" y="2893724"/>
                  <a:pt x="-3014" y="2866491"/>
                  <a:pt x="530" y="269152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-2" y="6381508"/>
            <a:ext cx="9144002" cy="4764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2514600" y="5849779"/>
            <a:ext cx="39624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sz="1000" dirty="0">
                <a:solidFill>
                  <a:srgbClr val="5F5F5F"/>
                </a:solidFill>
                <a:latin typeface="Arial"/>
                <a:cs typeface="+mn-cs"/>
              </a:rPr>
              <a:t>   ©            ARUP Laboratories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3733801" y="5849779"/>
            <a:ext cx="609600" cy="246221"/>
          </a:xfrm>
        </p:spPr>
        <p:txBody>
          <a:bodyPr>
            <a:normAutofit/>
          </a:bodyPr>
          <a:lstStyle>
            <a:lvl1pPr marL="0" indent="0" algn="ctr">
              <a:buNone/>
              <a:defRPr sz="1000">
                <a:solidFill>
                  <a:schemeClr val="accent3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XXXX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133" y="6574034"/>
            <a:ext cx="3963733" cy="9144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2362" y="3129675"/>
            <a:ext cx="2218949" cy="98512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999" y="1524001"/>
            <a:ext cx="2286000" cy="562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23313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597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April 2019                                                                               John A Phillips III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DE22-C208-478F-8952-BB3F5C06CD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7620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April 2019                                                                               John A Phillips III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DE22-C208-478F-8952-BB3F5C06CD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9554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707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April 2019                                                                               John A Phillips III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DE22-C208-478F-8952-BB3F5C06CD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3238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April 2019                                                                               John A Phillips III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DE22-C208-478F-8952-BB3F5C06CD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28379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11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1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April 2019                                                                               John A Phillips III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DE22-C208-478F-8952-BB3F5C06CD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013066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April 2019                                                                               John A Phillips III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DE22-C208-478F-8952-BB3F5C06CD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10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&lt;Heading&gt;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spcAft>
                <a:spcPts val="1000"/>
              </a:spcAft>
              <a:defRPr>
                <a:solidFill>
                  <a:schemeClr val="accent4"/>
                </a:solidFill>
              </a:defRPr>
            </a:lvl1pPr>
            <a:lvl2pPr>
              <a:spcAft>
                <a:spcPts val="1000"/>
              </a:spcAft>
              <a:defRPr>
                <a:solidFill>
                  <a:schemeClr val="accent4"/>
                </a:solidFill>
              </a:defRPr>
            </a:lvl2pPr>
            <a:lvl3pPr>
              <a:spcAft>
                <a:spcPts val="1000"/>
              </a:spcAft>
              <a:defRPr>
                <a:solidFill>
                  <a:schemeClr val="accent4"/>
                </a:solidFill>
              </a:defRPr>
            </a:lvl3pPr>
            <a:lvl4pPr>
              <a:spcAft>
                <a:spcPts val="1000"/>
              </a:spcAft>
              <a:defRPr>
                <a:solidFill>
                  <a:schemeClr val="accent4"/>
                </a:solidFill>
              </a:defRPr>
            </a:lvl4pPr>
            <a:lvl5pPr>
              <a:spcAft>
                <a:spcPts val="1000"/>
              </a:spcAft>
              <a:defRPr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fld id="{3749F9BC-7BB9-4584-A1B9-9737DF97307F}" type="slidenum">
              <a:rPr lang="en-US" smtClean="0">
                <a:solidFill>
                  <a:srgbClr val="B2B2B2"/>
                </a:solidFill>
              </a:rPr>
              <a:pPr/>
              <a:t>‹#›</a:t>
            </a:fld>
            <a:endParaRPr lang="en-US" dirty="0">
              <a:solidFill>
                <a:srgbClr val="B2B2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32730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April 2019                                                                               John A Phillips III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DE22-C208-478F-8952-BB3F5C06CD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352029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16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April 2019                                                                               John A Phillips III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DE22-C208-478F-8952-BB3F5C06CD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0215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April 2019                                                                               John A Phillips III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DE22-C208-478F-8952-BB3F5C06CD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0076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April 2019                                                                               John A Phillips III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DE22-C208-478F-8952-BB3F5C06CD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3458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74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74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April 2019                                                                               John A Phillips III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0DE22-C208-478F-8952-BB3F5C06CD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936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57200" y="1600200"/>
            <a:ext cx="3962400" cy="4525963"/>
          </a:xfrm>
          <a:prstGeom prst="rect">
            <a:avLst/>
          </a:prstGeom>
        </p:spPr>
        <p:txBody>
          <a:bodyPr/>
          <a:lstStyle>
            <a:lvl1pPr>
              <a:spcAft>
                <a:spcPts val="1000"/>
              </a:spcAft>
              <a:defRPr sz="2000">
                <a:solidFill>
                  <a:schemeClr val="accent4"/>
                </a:solidFill>
              </a:defRPr>
            </a:lvl1pPr>
            <a:lvl2pPr>
              <a:spcAft>
                <a:spcPts val="1000"/>
              </a:spcAft>
              <a:defRPr sz="1800">
                <a:solidFill>
                  <a:schemeClr val="accent4"/>
                </a:solidFill>
              </a:defRPr>
            </a:lvl2pPr>
            <a:lvl3pPr>
              <a:spcAft>
                <a:spcPts val="1000"/>
              </a:spcAft>
              <a:defRPr sz="1600">
                <a:solidFill>
                  <a:schemeClr val="accent4"/>
                </a:solidFill>
              </a:defRPr>
            </a:lvl3pPr>
            <a:lvl4pPr>
              <a:spcAft>
                <a:spcPts val="1000"/>
              </a:spcAft>
              <a:defRPr sz="1400">
                <a:solidFill>
                  <a:schemeClr val="accent4"/>
                </a:solidFill>
              </a:defRPr>
            </a:lvl4pPr>
            <a:lvl5pPr>
              <a:spcAft>
                <a:spcPts val="1000"/>
              </a:spcAft>
              <a:defRPr sz="1200">
                <a:solidFill>
                  <a:schemeClr val="accent4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400" y="1600200"/>
            <a:ext cx="3962400" cy="4525963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accent4"/>
                </a:solidFill>
              </a:defRPr>
            </a:lvl1pPr>
            <a:lvl2pPr>
              <a:defRPr sz="1800">
                <a:solidFill>
                  <a:schemeClr val="accent4"/>
                </a:solidFill>
              </a:defRPr>
            </a:lvl2pPr>
            <a:lvl3pPr>
              <a:defRPr sz="1600">
                <a:solidFill>
                  <a:schemeClr val="accent4"/>
                </a:solidFill>
              </a:defRPr>
            </a:lvl3pPr>
            <a:lvl4pPr>
              <a:defRPr sz="1400">
                <a:solidFill>
                  <a:schemeClr val="accent4"/>
                </a:solidFill>
              </a:defRPr>
            </a:lvl4pPr>
            <a:lvl5pPr>
              <a:defRPr sz="1200">
                <a:solidFill>
                  <a:schemeClr val="accent4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&lt;Heading&gt;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F9BC-7BB9-4584-A1B9-9737DF97307F}" type="slidenum">
              <a:rPr lang="en-US" smtClean="0">
                <a:solidFill>
                  <a:srgbClr val="B2B2B2"/>
                </a:solidFill>
              </a:rPr>
              <a:pPr/>
              <a:t>‹#›</a:t>
            </a:fld>
            <a:endParaRPr lang="en-US" dirty="0">
              <a:solidFill>
                <a:srgbClr val="B2B2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0292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 b="1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&lt;Heading&gt;</a:t>
            </a:r>
          </a:p>
        </p:txBody>
      </p:sp>
      <p:sp>
        <p:nvSpPr>
          <p:cNvPr id="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570038"/>
            <a:ext cx="3962400" cy="792162"/>
          </a:xfrm>
        </p:spPr>
        <p:txBody>
          <a:bodyPr anchor="b" anchorCtr="0">
            <a:normAutofit/>
          </a:bodyPr>
          <a:lstStyle>
            <a:lvl1pPr marL="0" indent="0" algn="ctr">
              <a:buNone/>
              <a:defRPr sz="2200" b="1" baseline="0">
                <a:solidFill>
                  <a:schemeClr val="accent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&lt;Column 1 Heading&gt;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7200" y="2667000"/>
            <a:ext cx="3962400" cy="3505200"/>
          </a:xfrm>
        </p:spPr>
        <p:txBody>
          <a:bodyPr/>
          <a:lstStyle>
            <a:lvl1pPr>
              <a:spcAft>
                <a:spcPts val="1000"/>
              </a:spcAft>
              <a:defRPr sz="2000">
                <a:solidFill>
                  <a:schemeClr val="accent4"/>
                </a:solidFill>
              </a:defRPr>
            </a:lvl1pPr>
            <a:lvl2pPr>
              <a:spcAft>
                <a:spcPts val="1000"/>
              </a:spcAft>
              <a:defRPr sz="1800">
                <a:solidFill>
                  <a:schemeClr val="accent4"/>
                </a:solidFill>
              </a:defRPr>
            </a:lvl2pPr>
            <a:lvl3pPr>
              <a:spcAft>
                <a:spcPts val="1000"/>
              </a:spcAft>
              <a:defRPr sz="1600">
                <a:solidFill>
                  <a:schemeClr val="accent4"/>
                </a:solidFill>
              </a:defRPr>
            </a:lvl3pPr>
            <a:lvl4pPr>
              <a:spcAft>
                <a:spcPts val="1000"/>
              </a:spcAft>
              <a:defRPr sz="1400">
                <a:solidFill>
                  <a:schemeClr val="accent4"/>
                </a:solidFill>
              </a:defRPr>
            </a:lvl4pPr>
            <a:lvl5pPr>
              <a:spcAft>
                <a:spcPts val="1000"/>
              </a:spcAft>
              <a:defRPr sz="1200">
                <a:solidFill>
                  <a:schemeClr val="accent4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724400" y="1570038"/>
            <a:ext cx="3962400" cy="792162"/>
          </a:xfrm>
        </p:spPr>
        <p:txBody>
          <a:bodyPr anchor="b" anchorCtr="0">
            <a:normAutofit/>
          </a:bodyPr>
          <a:lstStyle>
            <a:lvl1pPr marL="0" indent="0" algn="ctr">
              <a:buNone/>
              <a:defRPr sz="2200" b="1">
                <a:solidFill>
                  <a:schemeClr val="accent4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&lt;Column 2 Heading&gt;</a:t>
            </a:r>
          </a:p>
        </p:txBody>
      </p:sp>
      <p:sp>
        <p:nvSpPr>
          <p:cNvPr id="8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724401" y="2667000"/>
            <a:ext cx="3962399" cy="3505200"/>
          </a:xfrm>
        </p:spPr>
        <p:txBody>
          <a:bodyPr/>
          <a:lstStyle>
            <a:lvl1pPr>
              <a:spcAft>
                <a:spcPts val="1000"/>
              </a:spcAft>
              <a:defRPr sz="2000">
                <a:solidFill>
                  <a:schemeClr val="accent4"/>
                </a:solidFill>
              </a:defRPr>
            </a:lvl1pPr>
            <a:lvl2pPr>
              <a:spcAft>
                <a:spcPts val="1000"/>
              </a:spcAft>
              <a:defRPr sz="1800">
                <a:solidFill>
                  <a:schemeClr val="accent4"/>
                </a:solidFill>
              </a:defRPr>
            </a:lvl2pPr>
            <a:lvl3pPr>
              <a:spcAft>
                <a:spcPts val="1000"/>
              </a:spcAft>
              <a:defRPr sz="1600">
                <a:solidFill>
                  <a:schemeClr val="accent4"/>
                </a:solidFill>
              </a:defRPr>
            </a:lvl3pPr>
            <a:lvl4pPr>
              <a:spcAft>
                <a:spcPts val="1000"/>
              </a:spcAft>
              <a:defRPr sz="1400">
                <a:solidFill>
                  <a:schemeClr val="accent4"/>
                </a:solidFill>
              </a:defRPr>
            </a:lvl4pPr>
            <a:lvl5pPr>
              <a:spcAft>
                <a:spcPts val="1000"/>
              </a:spcAft>
              <a:defRPr sz="1200">
                <a:solidFill>
                  <a:schemeClr val="accent4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F9BC-7BB9-4584-A1B9-9737DF97307F}" type="slidenum">
              <a:rPr lang="en-US" smtClean="0">
                <a:solidFill>
                  <a:srgbClr val="B2B2B2"/>
                </a:solidFill>
              </a:rPr>
              <a:pPr/>
              <a:t>‹#›</a:t>
            </a:fld>
            <a:endParaRPr lang="en-US" dirty="0">
              <a:solidFill>
                <a:srgbClr val="B2B2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108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73050"/>
            <a:ext cx="3048000" cy="1403350"/>
          </a:xfrm>
          <a:prstGeom prst="rect">
            <a:avLst/>
          </a:prstGeom>
        </p:spPr>
        <p:txBody>
          <a:bodyPr anchor="b" anchorCtr="0">
            <a:normAutofit/>
          </a:bodyPr>
          <a:lstStyle>
            <a:lvl1pPr algn="l">
              <a:defRPr sz="2900" b="1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&lt;Heading&gt;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10000" y="273050"/>
            <a:ext cx="4876800" cy="5853113"/>
          </a:xfrm>
          <a:prstGeom prst="rect">
            <a:avLst/>
          </a:prstGeom>
        </p:spPr>
        <p:txBody>
          <a:bodyPr/>
          <a:lstStyle>
            <a:lvl1pPr>
              <a:defRPr sz="2000" baseline="0">
                <a:solidFill>
                  <a:schemeClr val="accent4"/>
                </a:solidFill>
              </a:defRPr>
            </a:lvl1pPr>
            <a:lvl2pPr>
              <a:defRPr sz="1800">
                <a:solidFill>
                  <a:schemeClr val="accent4"/>
                </a:solidFill>
              </a:defRPr>
            </a:lvl2pPr>
            <a:lvl3pPr>
              <a:defRPr sz="1600">
                <a:solidFill>
                  <a:schemeClr val="accent4"/>
                </a:solidFill>
              </a:defRPr>
            </a:lvl3pPr>
            <a:lvl4pPr>
              <a:defRPr sz="1400">
                <a:solidFill>
                  <a:schemeClr val="accent4"/>
                </a:solidFill>
              </a:defRPr>
            </a:lvl4pPr>
            <a:lvl5pPr>
              <a:defRPr sz="1200">
                <a:solidFill>
                  <a:schemeClr val="accent4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49F9BC-7BB9-4584-A1B9-9737DF97307F}" type="slidenum">
              <a:rPr lang="en-US" smtClean="0">
                <a:solidFill>
                  <a:srgbClr val="B2B2B2"/>
                </a:solidFill>
              </a:rPr>
              <a:pPr/>
              <a:t>‹#›</a:t>
            </a:fld>
            <a:endParaRPr lang="en-US" dirty="0">
              <a:solidFill>
                <a:srgbClr val="B2B2B2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 hasCustomPrompt="1"/>
          </p:nvPr>
        </p:nvSpPr>
        <p:spPr>
          <a:xfrm>
            <a:off x="457200" y="1935163"/>
            <a:ext cx="3048000" cy="4191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9510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rrow Header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28600"/>
            <a:ext cx="8229600" cy="490538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2900" b="1" baseline="0"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&lt;Header&gt;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 hasCustomPrompt="1"/>
          </p:nvPr>
        </p:nvSpPr>
        <p:spPr>
          <a:xfrm>
            <a:off x="457200" y="914400"/>
            <a:ext cx="8229600" cy="5257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CF0CDE-1AEA-4724-9A42-0C93D3AE19C8}" type="slidenum">
              <a:rPr lang="en-US" smtClean="0">
                <a:solidFill>
                  <a:srgbClr val="B2B2B2"/>
                </a:solidFill>
              </a:rPr>
              <a:pPr/>
              <a:t>‹#›</a:t>
            </a:fld>
            <a:endParaRPr lang="en-US" dirty="0">
              <a:solidFill>
                <a:srgbClr val="B2B2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8114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Header and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24400" y="533400"/>
            <a:ext cx="3962400" cy="5638799"/>
          </a:xfrm>
          <a:prstGeom prst="rect">
            <a:avLst/>
          </a:prstGeom>
        </p:spPr>
        <p:txBody>
          <a:bodyPr lIns="182880" rIns="182880" anchor="t" anchorCtr="0"/>
          <a:lstStyle>
            <a:lvl1pPr>
              <a:defRPr sz="2000">
                <a:solidFill>
                  <a:schemeClr val="accent4"/>
                </a:solidFill>
              </a:defRPr>
            </a:lvl1pPr>
            <a:lvl2pPr>
              <a:defRPr sz="1800" b="0">
                <a:solidFill>
                  <a:schemeClr val="accent4"/>
                </a:solidFill>
              </a:defRPr>
            </a:lvl2pPr>
            <a:lvl3pPr>
              <a:defRPr sz="1600" b="0">
                <a:solidFill>
                  <a:schemeClr val="accent4"/>
                </a:solidFill>
              </a:defRPr>
            </a:lvl3pPr>
            <a:lvl4pPr>
              <a:defRPr sz="1400" b="0">
                <a:solidFill>
                  <a:schemeClr val="accent4"/>
                </a:solidFill>
              </a:defRPr>
            </a:lvl4pPr>
            <a:lvl5pPr>
              <a:defRPr sz="1200" b="0">
                <a:solidFill>
                  <a:schemeClr val="accent4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CF0CDE-1AEA-4724-9A42-0C93D3AE19C8}" type="slidenum">
              <a:rPr lang="en-US" smtClean="0">
                <a:solidFill>
                  <a:srgbClr val="B2B2B2"/>
                </a:solidFill>
              </a:rPr>
              <a:pPr/>
              <a:t>‹#›</a:t>
            </a:fld>
            <a:endParaRPr lang="en-US" dirty="0">
              <a:solidFill>
                <a:srgbClr val="B2B2B2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457200" y="533400"/>
            <a:ext cx="3962400" cy="56388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26506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CF0CDE-1AEA-4724-9A42-0C93D3AE19C8}" type="slidenum">
              <a:rPr lang="en-US" smtClean="0">
                <a:solidFill>
                  <a:srgbClr val="B2B2B2"/>
                </a:solidFill>
              </a:rPr>
              <a:pPr/>
              <a:t>‹#›</a:t>
            </a:fld>
            <a:endParaRPr lang="en-US" dirty="0">
              <a:solidFill>
                <a:srgbClr val="B2B2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448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6324600"/>
            <a:ext cx="9144002" cy="4764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-2" y="6381508"/>
            <a:ext cx="9144002" cy="4764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5F5F5F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6505454"/>
            <a:ext cx="2200818" cy="2286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505199" y="64371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3749F9BC-7BB9-4584-A1B9-9737DF97307F}" type="slidenum">
              <a:rPr lang="en-US" smtClean="0">
                <a:solidFill>
                  <a:srgbClr val="B2B2B2"/>
                </a:solidFill>
                <a:latin typeface="Arial"/>
                <a:cs typeface="+mn-cs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B2B2B2"/>
              </a:solidFill>
              <a:latin typeface="Arial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44" r="13664" b="26637"/>
          <a:stretch/>
        </p:blipFill>
        <p:spPr>
          <a:xfrm>
            <a:off x="6705600" y="6455162"/>
            <a:ext cx="2299381" cy="32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113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</p:sldLayoutIdLst>
  <p:hf hdr="0" ftr="0"/>
  <p:txStyles>
    <p:titleStyle>
      <a:lvl1pPr algn="l" defTabSz="914400" rtl="0" eaLnBrk="1" latinLnBrk="0" hangingPunct="1">
        <a:lnSpc>
          <a:spcPct val="130000"/>
        </a:lnSpc>
        <a:spcBef>
          <a:spcPct val="0"/>
        </a:spcBef>
        <a:buNone/>
        <a:defRPr sz="2900" b="1" kern="120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spcAft>
          <a:spcPts val="1000"/>
        </a:spcAft>
        <a:buFont typeface="Arial" panose="020B0604020202020204" pitchFamily="34" charset="0"/>
        <a:buChar char="•"/>
        <a:defRPr sz="2000" kern="1200">
          <a:solidFill>
            <a:schemeClr val="accent4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spcAft>
          <a:spcPts val="1000"/>
        </a:spcAft>
        <a:buFont typeface="Arial" panose="020B0604020202020204" pitchFamily="34" charset="0"/>
        <a:buChar char="–"/>
        <a:defRPr sz="1800" kern="1200">
          <a:solidFill>
            <a:schemeClr val="accent4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spcAft>
          <a:spcPts val="1000"/>
        </a:spcAft>
        <a:buFont typeface="Arial" panose="020B0604020202020204" pitchFamily="34" charset="0"/>
        <a:buChar char="•"/>
        <a:defRPr sz="1600" kern="1200">
          <a:solidFill>
            <a:schemeClr val="accent4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spcAft>
          <a:spcPts val="1000"/>
        </a:spcAft>
        <a:buFont typeface="Arial" panose="020B0604020202020204" pitchFamily="34" charset="0"/>
        <a:buChar char="–"/>
        <a:defRPr sz="1400" kern="1200">
          <a:solidFill>
            <a:schemeClr val="accent4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spcAft>
          <a:spcPts val="1000"/>
        </a:spcAft>
        <a:buFont typeface="Arial" panose="020B0604020202020204" pitchFamily="34" charset="0"/>
        <a:buChar char="»"/>
        <a:defRPr sz="1200" kern="1200">
          <a:solidFill>
            <a:schemeClr val="accent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6324600"/>
            <a:ext cx="9144002" cy="47649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-2" y="6381508"/>
            <a:ext cx="9144002" cy="47649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</a:pPr>
            <a:endParaRPr lang="en-US" dirty="0">
              <a:solidFill>
                <a:srgbClr val="5F5F5F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" y="6505454"/>
            <a:ext cx="2200818" cy="228600"/>
          </a:xfrm>
          <a:prstGeom prst="rect">
            <a:avLst/>
          </a:prstGeom>
        </p:spPr>
      </p:pic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3505199" y="64371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2"/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3749F9BC-7BB9-4584-A1B9-9737DF97307F}" type="slidenum">
              <a:rPr lang="en-US" smtClean="0">
                <a:solidFill>
                  <a:srgbClr val="B2B2B2"/>
                </a:solidFill>
                <a:latin typeface="Arial"/>
                <a:cs typeface="+mn-cs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dirty="0">
              <a:solidFill>
                <a:srgbClr val="B2B2B2"/>
              </a:solidFill>
              <a:latin typeface="Arial"/>
              <a:cs typeface="+mn-cs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44" r="13664" b="26637"/>
          <a:stretch/>
        </p:blipFill>
        <p:spPr>
          <a:xfrm>
            <a:off x="6705600" y="6455162"/>
            <a:ext cx="2299381" cy="329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1220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</p:sldLayoutIdLst>
  <p:hf hdr="0" ftr="0"/>
  <p:txStyles>
    <p:titleStyle>
      <a:lvl1pPr algn="l" defTabSz="914400" rtl="0" eaLnBrk="1" latinLnBrk="0" hangingPunct="1">
        <a:lnSpc>
          <a:spcPct val="130000"/>
        </a:lnSpc>
        <a:spcBef>
          <a:spcPct val="0"/>
        </a:spcBef>
        <a:buNone/>
        <a:defRPr sz="2900" b="1" kern="120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spcAft>
          <a:spcPts val="1000"/>
        </a:spcAft>
        <a:buFont typeface="Arial" panose="020B0604020202020204" pitchFamily="34" charset="0"/>
        <a:buChar char="•"/>
        <a:defRPr sz="2000" kern="1200">
          <a:solidFill>
            <a:schemeClr val="accent4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spcAft>
          <a:spcPts val="1000"/>
        </a:spcAft>
        <a:buFont typeface="Arial" panose="020B0604020202020204" pitchFamily="34" charset="0"/>
        <a:buChar char="–"/>
        <a:defRPr sz="1800" kern="1200">
          <a:solidFill>
            <a:schemeClr val="accent4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spcAft>
          <a:spcPts val="1000"/>
        </a:spcAft>
        <a:buFont typeface="Arial" panose="020B0604020202020204" pitchFamily="34" charset="0"/>
        <a:buChar char="•"/>
        <a:defRPr sz="1600" kern="1200">
          <a:solidFill>
            <a:schemeClr val="accent4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spcAft>
          <a:spcPts val="1000"/>
        </a:spcAft>
        <a:buFont typeface="Arial" panose="020B0604020202020204" pitchFamily="34" charset="0"/>
        <a:buChar char="–"/>
        <a:defRPr sz="1400" kern="1200">
          <a:solidFill>
            <a:schemeClr val="accent4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spcAft>
          <a:spcPts val="1000"/>
        </a:spcAft>
        <a:buFont typeface="Arial" panose="020B0604020202020204" pitchFamily="34" charset="0"/>
        <a:buChar char="»"/>
        <a:defRPr sz="1200" kern="1200">
          <a:solidFill>
            <a:schemeClr val="accent4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52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</a:rPr>
              <a:t>April 2019                                                                               John A Phillips III</a:t>
            </a: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52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52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30DE22-C208-478F-8952-BB3F5C06CD9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3143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2650" y="3034178"/>
            <a:ext cx="8847458" cy="252859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T A Cassini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1,2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L Fairbrother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L C Rives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J Newman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2,4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M E Koziura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J Brault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R Hamid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J Cogan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J A Phillips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&amp; Undiagnosed Diseases Network</a:t>
            </a:r>
          </a:p>
          <a:p>
            <a:pPr marL="0" indent="0">
              <a:buNone/>
            </a:pP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Departments of </a:t>
            </a:r>
            <a:r>
              <a:rPr lang="en-US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Medicine and</a:t>
            </a:r>
            <a:r>
              <a:rPr lang="en-US" sz="2400" baseline="30000" dirty="0">
                <a:latin typeface="Arial" panose="020B0604020202020204" pitchFamily="34" charset="0"/>
                <a:cs typeface="Arial" panose="020B0604020202020204" pitchFamily="34" charset="0"/>
              </a:rPr>
              <a:t> 2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Pediatrics, Vanderbilt University Medical Center, Nashville, TN, USA</a:t>
            </a:r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April 2019                                                                               John A Phillips III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31"/>
          <a:stretch/>
        </p:blipFill>
        <p:spPr bwMode="auto">
          <a:xfrm>
            <a:off x="1" y="0"/>
            <a:ext cx="1771556" cy="843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30DE22-C208-478F-8952-BB3F5C06CD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EF80100A-F826-4D53-A465-0779132B85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1155331"/>
            <a:ext cx="8847458" cy="1311422"/>
          </a:xfrm>
        </p:spPr>
        <p:txBody>
          <a:bodyPr>
            <a:noAutofit/>
          </a:bodyPr>
          <a:lstStyle/>
          <a:p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Whole genome sequencing reveals a novel </a:t>
            </a:r>
            <a:r>
              <a:rPr lang="en-US" sz="3200" i="1" dirty="0">
                <a:latin typeface="Arial" panose="020B0604020202020204" pitchFamily="34" charset="0"/>
                <a:cs typeface="Arial" panose="020B0604020202020204" pitchFamily="34" charset="0"/>
              </a:rPr>
              <a:t>IGHMBP2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non coding variant that causes Charcot Marie Tooth type 2S</a:t>
            </a:r>
          </a:p>
        </p:txBody>
      </p:sp>
    </p:spTree>
    <p:extLst>
      <p:ext uri="{BB962C8B-B14F-4D97-AF65-F5344CB8AC3E}">
        <p14:creationId xmlns:p14="http://schemas.microsoft.com/office/powerpoint/2010/main" val="37996181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10686" y="0"/>
            <a:ext cx="7533313" cy="843280"/>
          </a:xfrm>
        </p:spPr>
        <p:txBody>
          <a:bodyPr>
            <a:normAutofit fontScale="90000"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UDN case: </a:t>
            </a:r>
            <a:r>
              <a:rPr lang="en-US" sz="3600" dirty="0"/>
              <a:t>11 yr old </a:t>
            </a:r>
            <a:r>
              <a:rPr lang="en-US" sz="3600" dirty="0">
                <a:cs typeface="Arial" panose="020B0604020202020204" pitchFamily="34" charset="0"/>
              </a:rPr>
              <a:t>♀ with neuropathy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35596"/>
            <a:ext cx="9060109" cy="5105400"/>
          </a:xfrm>
        </p:spPr>
        <p:txBody>
          <a:bodyPr>
            <a:noAutofit/>
          </a:bodyPr>
          <a:lstStyle/>
          <a:p>
            <a:pPr marL="0" indent="0" defTabSz="384047">
              <a:spcBef>
                <a:spcPts val="600"/>
              </a:spcBef>
              <a:buSzPct val="100000"/>
              <a:buNone/>
              <a:defRPr sz="2688">
                <a:solidFill>
                  <a:schemeClr val="accent5">
                    <a:satOff val="-6843"/>
                    <a:lumOff val="-10705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2700" dirty="0">
                <a:solidFill>
                  <a:srgbClr val="00091A"/>
                </a:solidFill>
              </a:rPr>
              <a:t>Clinical History</a:t>
            </a:r>
          </a:p>
          <a:p>
            <a:pPr marL="672083" lvl="1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>
                <a:solidFill>
                  <a:schemeClr val="accent5">
                    <a:satOff val="-6843"/>
                    <a:lumOff val="-10705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2700" dirty="0">
                <a:solidFill>
                  <a:srgbClr val="00091A"/>
                </a:solidFill>
              </a:rPr>
              <a:t>Normal neonatal; walked at 13 months with AFO. </a:t>
            </a:r>
          </a:p>
          <a:p>
            <a:pPr marL="672083" lvl="1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>
                <a:solidFill>
                  <a:schemeClr val="accent5">
                    <a:satOff val="-6843"/>
                    <a:lumOff val="-10705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2700" dirty="0">
                <a:solidFill>
                  <a:srgbClr val="00091A"/>
                </a:solidFill>
              </a:rPr>
              <a:t>Ankle weakness, calf atrophy &amp; decreased DTRs but no bulbar or sensory findings at 18 months</a:t>
            </a:r>
          </a:p>
          <a:p>
            <a:pPr marL="0" indent="0" defTabSz="384047">
              <a:spcBef>
                <a:spcPts val="600"/>
              </a:spcBef>
              <a:buSzPct val="100000"/>
              <a:buNone/>
              <a:defRPr sz="2688">
                <a:solidFill>
                  <a:schemeClr val="accent5">
                    <a:satOff val="-6843"/>
                    <a:lumOff val="-10705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2700" dirty="0">
                <a:solidFill>
                  <a:srgbClr val="00091A"/>
                </a:solidFill>
              </a:rPr>
              <a:t>Clinical Testing</a:t>
            </a:r>
          </a:p>
          <a:p>
            <a:pPr marL="672083" lvl="1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>
                <a:solidFill>
                  <a:schemeClr val="accent5">
                    <a:satOff val="-6843"/>
                    <a:lumOff val="-10705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2700" dirty="0">
                <a:solidFill>
                  <a:srgbClr val="00091A"/>
                </a:solidFill>
              </a:rPr>
              <a:t>EMG/NCV @ 3 yrs &amp; muscle biopsy @ 4 yr-motor axonal polyneuropathy or anterior horn cell disease</a:t>
            </a:r>
          </a:p>
          <a:p>
            <a:pPr marL="672083" lvl="1" indent="-288035" defTabSz="384047">
              <a:spcBef>
                <a:spcPts val="600"/>
              </a:spcBef>
              <a:buSzPct val="100000"/>
              <a:buFont typeface="Arial"/>
              <a:buChar char="•"/>
              <a:defRPr sz="2688">
                <a:solidFill>
                  <a:schemeClr val="accent5">
                    <a:satOff val="-6843"/>
                    <a:lumOff val="-10705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2700" dirty="0">
                <a:solidFill>
                  <a:srgbClr val="00091A"/>
                </a:solidFill>
              </a:rPr>
              <a:t>Normal laboratory &amp; metabolic evaluations</a:t>
            </a:r>
          </a:p>
          <a:p>
            <a:pPr marL="0" indent="0">
              <a:spcBef>
                <a:spcPts val="700"/>
              </a:spcBef>
              <a:buSzPct val="100000"/>
              <a:buNone/>
              <a:defRPr sz="3200">
                <a:solidFill>
                  <a:schemeClr val="accent5">
                    <a:satOff val="-6843"/>
                    <a:lumOff val="-10705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2700" dirty="0">
                <a:solidFill>
                  <a:srgbClr val="00091A"/>
                </a:solidFill>
              </a:rPr>
              <a:t>Genetic Testing</a:t>
            </a:r>
          </a:p>
          <a:p>
            <a:pPr marL="800100" lvl="1" indent="-342900">
              <a:spcBef>
                <a:spcPts val="700"/>
              </a:spcBef>
              <a:buSzPct val="100000"/>
              <a:buFont typeface="Arial"/>
              <a:buChar char="•"/>
              <a:defRPr sz="3200">
                <a:solidFill>
                  <a:schemeClr val="accent5">
                    <a:satOff val="-6843"/>
                    <a:lumOff val="-10705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2700" dirty="0">
                <a:solidFill>
                  <a:srgbClr val="00091A"/>
                </a:solidFill>
              </a:rPr>
              <a:t>SMA testing negative @ 5 yrs</a:t>
            </a:r>
          </a:p>
          <a:p>
            <a:pPr marL="800100" lvl="1" indent="-342900">
              <a:spcBef>
                <a:spcPts val="700"/>
              </a:spcBef>
              <a:buSzPct val="100000"/>
              <a:buFont typeface="Arial"/>
              <a:buChar char="•"/>
              <a:defRPr sz="3200">
                <a:solidFill>
                  <a:schemeClr val="accent5">
                    <a:satOff val="-6843"/>
                    <a:lumOff val="-10705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2700" dirty="0">
                <a:solidFill>
                  <a:srgbClr val="00091A"/>
                </a:solidFill>
              </a:rPr>
              <a:t>WES @ 9 yrs showed a maternal p.Leu577Pro </a:t>
            </a:r>
            <a:r>
              <a:rPr lang="en-US" sz="2700" i="1" dirty="0">
                <a:solidFill>
                  <a:srgbClr val="00091A"/>
                </a:solidFill>
              </a:rPr>
              <a:t>IGHMBP2</a:t>
            </a:r>
            <a:r>
              <a:rPr lang="en-US" sz="2700" dirty="0">
                <a:solidFill>
                  <a:srgbClr val="00091A"/>
                </a:solidFill>
              </a:rPr>
              <a:t> VUS but del/dup was negative</a:t>
            </a:r>
          </a:p>
          <a:p>
            <a:pPr marL="384048" lvl="1" indent="0" defTabSz="384047">
              <a:spcBef>
                <a:spcPts val="600"/>
              </a:spcBef>
              <a:buSzPct val="100000"/>
              <a:buNone/>
              <a:defRPr sz="2688">
                <a:solidFill>
                  <a:schemeClr val="accent5">
                    <a:satOff val="-6843"/>
                    <a:lumOff val="-10705"/>
                  </a:schemeClr>
                </a:solidFill>
                <a:latin typeface="Arial"/>
                <a:ea typeface="Arial"/>
                <a:cs typeface="Arial"/>
                <a:sym typeface="Arial"/>
              </a:defRPr>
            </a:pPr>
            <a:endParaRPr lang="en-US" dirty="0">
              <a:solidFill>
                <a:srgbClr val="00091A"/>
              </a:solidFill>
            </a:endParaRPr>
          </a:p>
          <a:p>
            <a:pPr>
              <a:spcBef>
                <a:spcPts val="0"/>
              </a:spcBef>
              <a:spcAft>
                <a:spcPts val="1200"/>
              </a:spcAft>
            </a:pP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April 2019                                                                               John A Phillips III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31"/>
          <a:stretch/>
        </p:blipFill>
        <p:spPr bwMode="auto">
          <a:xfrm>
            <a:off x="1" y="0"/>
            <a:ext cx="1771556" cy="843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30DE22-C208-478F-8952-BB3F5C06CD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0426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1557" y="0"/>
            <a:ext cx="6915244" cy="843280"/>
          </a:xfrm>
        </p:spPr>
        <p:txBody>
          <a:bodyPr>
            <a:normAutofit fontScale="90000"/>
          </a:bodyPr>
          <a:lstStyle/>
          <a:p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UDN case: SMARD1 vs CMT2S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April 2019                                                                               John A Phillips III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31"/>
          <a:stretch/>
        </p:blipFill>
        <p:spPr bwMode="auto">
          <a:xfrm>
            <a:off x="1" y="0"/>
            <a:ext cx="1771556" cy="843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30DE22-C208-478F-8952-BB3F5C06CD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839D6E44-CFB6-4364-A10D-F0D6B7374C1E}"/>
              </a:ext>
            </a:extLst>
          </p:cNvPr>
          <p:cNvGrpSpPr/>
          <p:nvPr/>
        </p:nvGrpSpPr>
        <p:grpSpPr>
          <a:xfrm>
            <a:off x="1" y="843280"/>
            <a:ext cx="4118776" cy="5476315"/>
            <a:chOff x="1" y="843280"/>
            <a:chExt cx="4118776" cy="5476315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D98C86C8-F94C-4CFB-BC6F-72247CA7DE42}"/>
                </a:ext>
              </a:extLst>
            </p:cNvPr>
            <p:cNvGrpSpPr/>
            <p:nvPr/>
          </p:nvGrpSpPr>
          <p:grpSpPr>
            <a:xfrm>
              <a:off x="1" y="843280"/>
              <a:ext cx="4118776" cy="5476315"/>
              <a:chOff x="0" y="0"/>
              <a:chExt cx="5291455" cy="5600700"/>
            </a:xfrm>
          </p:grpSpPr>
          <p:pic>
            <p:nvPicPr>
              <p:cNvPr id="14" name="Picture 13">
                <a:extLst>
                  <a:ext uri="{FF2B5EF4-FFF2-40B4-BE49-F238E27FC236}">
                    <a16:creationId xmlns:a16="http://schemas.microsoft.com/office/drawing/2014/main" id="{E250F504-2866-4D22-9142-1B1AD2E09F5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b="4245"/>
              <a:stretch/>
            </p:blipFill>
            <p:spPr bwMode="auto">
              <a:xfrm>
                <a:off x="0" y="0"/>
                <a:ext cx="5291455" cy="5600700"/>
              </a:xfrm>
              <a:prstGeom prst="rect">
                <a:avLst/>
              </a:prstGeom>
              <a:ln>
                <a:noFill/>
              </a:ln>
              <a:extLst>
                <a:ext uri="{53640926-AAD7-44D8-BBD7-CCE9431645EC}">
                  <a14:shadowObscured xmlns:a14="http://schemas.microsoft.com/office/drawing/2010/main"/>
                </a:ext>
              </a:extLst>
            </p:spPr>
          </p:pic>
          <p:sp>
            <p:nvSpPr>
              <p:cNvPr id="15" name="Arrow: Right 14">
                <a:extLst>
                  <a:ext uri="{FF2B5EF4-FFF2-40B4-BE49-F238E27FC236}">
                    <a16:creationId xmlns:a16="http://schemas.microsoft.com/office/drawing/2014/main" id="{5795D2D5-17EA-4808-BA22-FFE5B0C0D38A}"/>
                  </a:ext>
                </a:extLst>
              </p:cNvPr>
              <p:cNvSpPr/>
              <p:nvPr/>
            </p:nvSpPr>
            <p:spPr>
              <a:xfrm rot="1615778">
                <a:off x="590550" y="1581150"/>
                <a:ext cx="236113" cy="143063"/>
              </a:xfrm>
              <a:prstGeom prst="rightArrow">
                <a:avLst/>
              </a:prstGeom>
              <a:solidFill>
                <a:srgbClr val="00B0F0"/>
              </a:solidFill>
              <a:ln>
                <a:solidFill>
                  <a:srgbClr val="00B0F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dirty="0"/>
              </a:p>
            </p:txBody>
          </p:sp>
        </p:grp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C2A46EE3-3106-4047-8BAA-2580498ECBD3}"/>
                </a:ext>
              </a:extLst>
            </p:cNvPr>
            <p:cNvSpPr/>
            <p:nvPr/>
          </p:nvSpPr>
          <p:spPr>
            <a:xfrm>
              <a:off x="437962" y="3189767"/>
              <a:ext cx="2900661" cy="1488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85BE8E4-5CCF-426D-B6E9-D6B7F8728E6C}"/>
              </a:ext>
            </a:extLst>
          </p:cNvPr>
          <p:cNvGrpSpPr/>
          <p:nvPr/>
        </p:nvGrpSpPr>
        <p:grpSpPr>
          <a:xfrm>
            <a:off x="4362356" y="716899"/>
            <a:ext cx="4715124" cy="5822185"/>
            <a:chOff x="4362356" y="716899"/>
            <a:chExt cx="4715124" cy="5822185"/>
          </a:xfrm>
        </p:grpSpPr>
        <p:pic>
          <p:nvPicPr>
            <p:cNvPr id="19" name="Picture 18" descr="A screenshot of a social media post&#10;&#10;Description generated with very high confidence">
              <a:extLst>
                <a:ext uri="{FF2B5EF4-FFF2-40B4-BE49-F238E27FC236}">
                  <a16:creationId xmlns:a16="http://schemas.microsoft.com/office/drawing/2014/main" id="{14486725-8924-4CB6-8474-AA7DBCBBF73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740" r="2342"/>
            <a:stretch/>
          </p:blipFill>
          <p:spPr>
            <a:xfrm>
              <a:off x="4362356" y="716899"/>
              <a:ext cx="4715124" cy="5822185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1B6E9937-7A9B-4823-BD9B-414DF10C74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29179" y="716899"/>
              <a:ext cx="3339298" cy="2400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04519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1557" y="0"/>
            <a:ext cx="6915244" cy="843280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UDN case: WGS results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April 2019                                                                               John A Phillips III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31"/>
          <a:stretch/>
        </p:blipFill>
        <p:spPr bwMode="auto">
          <a:xfrm>
            <a:off x="1" y="0"/>
            <a:ext cx="1771556" cy="843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30DE22-C208-478F-8952-BB3F5C06CD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4EF730B-96B2-4F95-A383-D878222182AC}"/>
              </a:ext>
            </a:extLst>
          </p:cNvPr>
          <p:cNvSpPr txBox="1"/>
          <p:nvPr/>
        </p:nvSpPr>
        <p:spPr>
          <a:xfrm>
            <a:off x="27829" y="873757"/>
            <a:ext cx="9088341" cy="23671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Autofit/>
          </a:bodyPr>
          <a:lstStyle/>
          <a:p>
            <a:pPr defTabSz="452627">
              <a:spcBef>
                <a:spcPts val="0"/>
              </a:spcBef>
              <a:spcAft>
                <a:spcPts val="1200"/>
              </a:spcAft>
              <a:buSzPct val="100000"/>
              <a:defRPr sz="2475">
                <a:solidFill>
                  <a:srgbClr val="256E37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2700" dirty="0">
                <a:solidFill>
                  <a:srgbClr val="002060"/>
                </a:solidFill>
                <a:latin typeface="Arial" panose="020B0604020202020204" pitchFamily="34" charset="0"/>
              </a:rPr>
              <a:t>   </a:t>
            </a:r>
            <a:r>
              <a:rPr sz="2600" dirty="0">
                <a:solidFill>
                  <a:srgbClr val="002060"/>
                </a:solidFill>
                <a:latin typeface="Arial" panose="020B0604020202020204" pitchFamily="34" charset="0"/>
              </a:rPr>
              <a:t>W</a:t>
            </a:r>
            <a:r>
              <a:rPr lang="en-US" sz="2600" dirty="0">
                <a:solidFill>
                  <a:srgbClr val="002060"/>
                </a:solidFill>
                <a:latin typeface="Arial" panose="020B0604020202020204" pitchFamily="34" charset="0"/>
              </a:rPr>
              <a:t>GS showed </a:t>
            </a:r>
            <a:r>
              <a:rPr sz="2600" dirty="0">
                <a:solidFill>
                  <a:srgbClr val="002060"/>
                </a:solidFill>
                <a:latin typeface="Arial" panose="020B0604020202020204" pitchFamily="34" charset="0"/>
              </a:rPr>
              <a:t>the proband was a compound heterozygote for two </a:t>
            </a:r>
            <a:r>
              <a:rPr sz="2600" i="1" dirty="0">
                <a:solidFill>
                  <a:srgbClr val="002060"/>
                </a:solidFill>
                <a:latin typeface="Arial" panose="020B0604020202020204" pitchFamily="34" charset="0"/>
              </a:rPr>
              <a:t>IGHMBP2 </a:t>
            </a:r>
            <a:r>
              <a:rPr sz="2600" dirty="0">
                <a:solidFill>
                  <a:srgbClr val="002060"/>
                </a:solidFill>
                <a:latin typeface="Arial" panose="020B0604020202020204" pitchFamily="34" charset="0"/>
              </a:rPr>
              <a:t>(NM_0021180.2) RVs</a:t>
            </a:r>
            <a:r>
              <a:rPr lang="en-US" sz="2600" dirty="0">
                <a:solidFill>
                  <a:srgbClr val="002060"/>
                </a:solidFill>
                <a:latin typeface="Arial" panose="020B0604020202020204" pitchFamily="34" charset="0"/>
              </a:rPr>
              <a:t> including:</a:t>
            </a:r>
          </a:p>
          <a:p>
            <a:pPr defTabSz="452627">
              <a:spcBef>
                <a:spcPts val="0"/>
              </a:spcBef>
              <a:spcAft>
                <a:spcPts val="1200"/>
              </a:spcAft>
              <a:buSzPct val="100000"/>
              <a:defRPr sz="2475">
                <a:solidFill>
                  <a:srgbClr val="256E37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2600" dirty="0">
                <a:solidFill>
                  <a:srgbClr val="002060"/>
                </a:solidFill>
                <a:latin typeface="Arial" panose="020B0604020202020204" pitchFamily="34" charset="0"/>
              </a:rPr>
              <a:t>	● The </a:t>
            </a:r>
            <a:r>
              <a:rPr sz="2600" dirty="0">
                <a:solidFill>
                  <a:srgbClr val="002060"/>
                </a:solidFill>
                <a:latin typeface="Arial" panose="020B0604020202020204" pitchFamily="34" charset="0"/>
              </a:rPr>
              <a:t>maternal p.Leu577Pro </a:t>
            </a:r>
            <a:r>
              <a:rPr lang="en-US" sz="2600" dirty="0">
                <a:solidFill>
                  <a:srgbClr val="002060"/>
                </a:solidFill>
                <a:latin typeface="Arial" panose="020B0604020202020204" pitchFamily="34" charset="0"/>
              </a:rPr>
              <a:t>noted on WES</a:t>
            </a:r>
            <a:endParaRPr sz="260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marL="452628" lvl="1" defTabSz="452627">
              <a:spcBef>
                <a:spcPts val="0"/>
              </a:spcBef>
              <a:spcAft>
                <a:spcPts val="1200"/>
              </a:spcAft>
              <a:buSzPct val="100000"/>
              <a:defRPr sz="2475">
                <a:solidFill>
                  <a:srgbClr val="256E37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2600" dirty="0">
                <a:solidFill>
                  <a:srgbClr val="002060"/>
                </a:solidFill>
                <a:latin typeface="Arial" panose="020B0604020202020204" pitchFamily="34" charset="0"/>
                <a:ea typeface="Arial"/>
                <a:sym typeface="Arial"/>
              </a:rPr>
              <a:t>● </a:t>
            </a:r>
            <a:r>
              <a:rPr lang="en-US" sz="2600" dirty="0">
                <a:solidFill>
                  <a:srgbClr val="002060"/>
                </a:solidFill>
                <a:latin typeface="Arial" panose="020B0604020202020204" pitchFamily="34" charset="0"/>
              </a:rPr>
              <a:t>Also </a:t>
            </a:r>
            <a:r>
              <a:rPr sz="2600" dirty="0">
                <a:solidFill>
                  <a:srgbClr val="002060"/>
                </a:solidFill>
                <a:latin typeface="Arial" panose="020B0604020202020204" pitchFamily="34" charset="0"/>
              </a:rPr>
              <a:t>a </a:t>
            </a:r>
            <a:r>
              <a:rPr lang="en-US" sz="2600" dirty="0">
                <a:solidFill>
                  <a:srgbClr val="002060"/>
                </a:solidFill>
                <a:latin typeface="Arial" panose="020B0604020202020204" pitchFamily="34" charset="0"/>
              </a:rPr>
              <a:t>new </a:t>
            </a:r>
            <a:r>
              <a:rPr sz="2600" dirty="0">
                <a:solidFill>
                  <a:srgbClr val="002060"/>
                </a:solidFill>
                <a:latin typeface="Arial" panose="020B0604020202020204" pitchFamily="34" charset="0"/>
              </a:rPr>
              <a:t>paternal non-coding variant (NCV) at position chr11:68697719 based on genome build hg19</a:t>
            </a:r>
          </a:p>
        </p:txBody>
      </p:sp>
      <p:pic>
        <p:nvPicPr>
          <p:cNvPr id="7" name="Picture 6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B627D4B7-3447-4E2B-BCD7-1B433F183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509" y="3429000"/>
            <a:ext cx="8162291" cy="2424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9804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1557" y="0"/>
            <a:ext cx="6915244" cy="843280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UDN case: RT-PCR analysis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April 2019                                                                               John A Phillips III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31"/>
          <a:stretch/>
        </p:blipFill>
        <p:spPr bwMode="auto">
          <a:xfrm>
            <a:off x="1" y="0"/>
            <a:ext cx="1771556" cy="843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30DE22-C208-478F-8952-BB3F5C06CD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B06D898-EB1A-4C50-A9A3-F8E7A26D1F80}"/>
              </a:ext>
            </a:extLst>
          </p:cNvPr>
          <p:cNvSpPr txBox="1">
            <a:spLocks/>
          </p:cNvSpPr>
          <p:nvPr/>
        </p:nvSpPr>
        <p:spPr>
          <a:xfrm>
            <a:off x="118591" y="4951475"/>
            <a:ext cx="8872791" cy="1770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>
              <a:spcAft>
                <a:spcPts val="1200"/>
              </a:spcAft>
            </a:pPr>
            <a:r>
              <a:rPr lang="en-US" sz="2800" dirty="0">
                <a:solidFill>
                  <a:srgbClr val="002060"/>
                </a:solidFill>
                <a:latin typeface="Arial" panose="020B0604020202020204" pitchFamily="34" charset="0"/>
              </a:rPr>
              <a:t>Incubation with puromycin proved:</a:t>
            </a:r>
          </a:p>
          <a:p>
            <a:pPr>
              <a:spcAft>
                <a:spcPts val="1200"/>
              </a:spcAft>
            </a:pPr>
            <a:r>
              <a:rPr lang="en-US" sz="2800" dirty="0">
                <a:solidFill>
                  <a:srgbClr val="002060"/>
                </a:solidFill>
                <a:latin typeface="Arial" panose="020B0604020202020204" pitchFamily="34" charset="0"/>
              </a:rPr>
              <a:t> ● The NCV perturbs splicing &amp; triggers NMD</a:t>
            </a:r>
          </a:p>
          <a:p>
            <a:pPr>
              <a:spcAft>
                <a:spcPts val="1200"/>
              </a:spcAft>
            </a:pPr>
            <a:r>
              <a:rPr lang="en-US" sz="2800" dirty="0">
                <a:solidFill>
                  <a:srgbClr val="002060"/>
                </a:solidFill>
                <a:latin typeface="Arial" panose="020B0604020202020204" pitchFamily="34" charset="0"/>
              </a:rPr>
              <a:t> ● NMD causes haploinsufficiency of the NCV product</a:t>
            </a:r>
          </a:p>
          <a:p>
            <a:endParaRPr lang="en-US" sz="2800" dirty="0">
              <a:latin typeface="Arial" panose="020B0604020202020204" pitchFamily="34" charset="0"/>
            </a:endParaRPr>
          </a:p>
        </p:txBody>
      </p:sp>
      <p:pic>
        <p:nvPicPr>
          <p:cNvPr id="9" name="Picture 8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193700ED-C2DD-4EE9-931D-55091E4710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591" y="2956287"/>
            <a:ext cx="5479461" cy="1703354"/>
          </a:xfrm>
          <a:prstGeom prst="rect">
            <a:avLst/>
          </a:prstGeom>
        </p:spPr>
      </p:pic>
      <p:pic>
        <p:nvPicPr>
          <p:cNvPr id="10" name="Picture 9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0E518D12-59C1-41E1-B419-BF8517960B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591" y="831531"/>
            <a:ext cx="5513487" cy="1832922"/>
          </a:xfrm>
          <a:prstGeom prst="rect">
            <a:avLst/>
          </a:prstGeom>
        </p:spPr>
      </p:pic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4CE74F0-F4AF-412D-AEEF-1208A4713240}"/>
              </a:ext>
            </a:extLst>
          </p:cNvPr>
          <p:cNvSpPr txBox="1">
            <a:spLocks/>
          </p:cNvSpPr>
          <p:nvPr/>
        </p:nvSpPr>
        <p:spPr>
          <a:xfrm>
            <a:off x="58291" y="-1230378"/>
            <a:ext cx="9027418" cy="7845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rgbClr val="256E37"/>
                </a:solidFill>
                <a:latin typeface="+mn-lt"/>
                <a:ea typeface="+mn-ea"/>
                <a:cs typeface="Time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rgbClr val="256E37"/>
                </a:solidFill>
                <a:latin typeface="+mn-lt"/>
                <a:ea typeface="+mn-ea"/>
                <a:cs typeface="Time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400" kern="1200">
                <a:solidFill>
                  <a:srgbClr val="256E37"/>
                </a:solidFill>
                <a:latin typeface="+mn-lt"/>
                <a:ea typeface="+mn-ea"/>
                <a:cs typeface="Time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rgbClr val="0073AE"/>
                </a:solidFill>
                <a:latin typeface="Times"/>
                <a:ea typeface="+mn-ea"/>
                <a:cs typeface="Time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rgbClr val="0073AE"/>
                </a:solidFill>
                <a:latin typeface="Times"/>
                <a:ea typeface="+mn-ea"/>
                <a:cs typeface="Time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None/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RT-PCR proved the NCV perturbed splicing &amp; generated a PTC.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708B89-6E10-48A2-A353-F41209690C5B}"/>
              </a:ext>
            </a:extLst>
          </p:cNvPr>
          <p:cNvSpPr/>
          <p:nvPr/>
        </p:nvSpPr>
        <p:spPr>
          <a:xfrm>
            <a:off x="5632078" y="3571321"/>
            <a:ext cx="31026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</a:rPr>
              <a:t>  + puromycin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5258E04-A86D-4F58-90B6-E86C6B8A1459}"/>
              </a:ext>
            </a:extLst>
          </p:cNvPr>
          <p:cNvSpPr/>
          <p:nvPr/>
        </p:nvSpPr>
        <p:spPr>
          <a:xfrm>
            <a:off x="5722389" y="843280"/>
            <a:ext cx="32689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2060"/>
                </a:solidFill>
                <a:latin typeface="Arial" panose="020B0604020202020204" pitchFamily="34" charset="0"/>
              </a:rPr>
              <a:t>c.1235+894C&gt;A mRNA forward                                         </a:t>
            </a:r>
            <a:r>
              <a:rPr lang="en-US" sz="2800" b="1" dirty="0">
                <a:solidFill>
                  <a:srgbClr val="002060"/>
                </a:solidFill>
                <a:latin typeface="Arial" panose="020B0604020202020204" pitchFamily="34" charset="0"/>
              </a:rPr>
              <a:t>- puromycin</a:t>
            </a:r>
          </a:p>
        </p:txBody>
      </p:sp>
    </p:spTree>
    <p:extLst>
      <p:ext uri="{BB962C8B-B14F-4D97-AF65-F5344CB8AC3E}">
        <p14:creationId xmlns:p14="http://schemas.microsoft.com/office/powerpoint/2010/main" val="17502002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1557" y="0"/>
            <a:ext cx="6915244" cy="843280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UDN case: IVS8 cryptic acceptor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April 2019                                                                               John A Phillips III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31"/>
          <a:stretch/>
        </p:blipFill>
        <p:spPr bwMode="auto">
          <a:xfrm>
            <a:off x="1" y="0"/>
            <a:ext cx="1771556" cy="843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30DE22-C208-478F-8952-BB3F5C06CD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85267AA-891C-4842-9F4A-47CEDD572E33}"/>
              </a:ext>
            </a:extLst>
          </p:cNvPr>
          <p:cNvGrpSpPr/>
          <p:nvPr/>
        </p:nvGrpSpPr>
        <p:grpSpPr>
          <a:xfrm>
            <a:off x="132048" y="662519"/>
            <a:ext cx="8879904" cy="3547967"/>
            <a:chOff x="132048" y="843280"/>
            <a:chExt cx="8879904" cy="3934047"/>
          </a:xfrm>
        </p:grpSpPr>
        <p:pic>
          <p:nvPicPr>
            <p:cNvPr id="6" name="Picture 5" descr="A screenshot of a cell phone&#10;&#10;Description generated with high confidence">
              <a:extLst>
                <a:ext uri="{FF2B5EF4-FFF2-40B4-BE49-F238E27FC236}">
                  <a16:creationId xmlns:a16="http://schemas.microsoft.com/office/drawing/2014/main" id="{535B07C4-AAEE-433C-AC7E-AE230535F5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2048" y="843280"/>
              <a:ext cx="8879904" cy="3934047"/>
            </a:xfrm>
            <a:prstGeom prst="rect">
              <a:avLst/>
            </a:prstGeom>
          </p:spPr>
        </p:pic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7B401766-7542-479A-B3C9-FE878D082B21}"/>
                </a:ext>
              </a:extLst>
            </p:cNvPr>
            <p:cNvSpPr/>
            <p:nvPr/>
          </p:nvSpPr>
          <p:spPr>
            <a:xfrm>
              <a:off x="5369560" y="3557890"/>
              <a:ext cx="2565126" cy="95410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r>
                <a:rPr lang="en-US" sz="2800" dirty="0">
                  <a:latin typeface="Arial" panose="020B0604020202020204" pitchFamily="34" charset="0"/>
                </a:rPr>
                <a:t>182 bp </a:t>
              </a:r>
              <a:r>
                <a:rPr lang="el-GR" sz="2800" dirty="0">
                  <a:latin typeface="Arial" panose="020B0604020202020204" pitchFamily="34" charset="0"/>
                </a:rPr>
                <a:t>Ψ</a:t>
              </a:r>
              <a:r>
                <a:rPr lang="en-US" sz="2800" dirty="0">
                  <a:latin typeface="Arial" panose="020B0604020202020204" pitchFamily="34" charset="0"/>
                </a:rPr>
                <a:t> exon</a:t>
              </a:r>
            </a:p>
            <a:p>
              <a:r>
                <a:rPr lang="en-US" sz="2800" dirty="0">
                  <a:latin typeface="Arial" panose="020B0604020202020204" pitchFamily="34" charset="0"/>
                </a:rPr>
                <a:t> </a:t>
              </a:r>
              <a:endParaRPr lang="en-US" sz="2800" dirty="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40F8F60D-3328-46A0-AB6B-5FEB9C18B0BA}"/>
              </a:ext>
            </a:extLst>
          </p:cNvPr>
          <p:cNvSpPr txBox="1"/>
          <p:nvPr/>
        </p:nvSpPr>
        <p:spPr>
          <a:xfrm flipH="1">
            <a:off x="457200" y="4106567"/>
            <a:ext cx="8451149" cy="18004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rgbClr val="002060"/>
                </a:solidFill>
                <a:latin typeface="Arial" panose="020B0604020202020204" pitchFamily="34" charset="0"/>
              </a:rPr>
              <a:t>●</a:t>
            </a:r>
            <a:r>
              <a:rPr lang="en-US" sz="2000" dirty="0">
                <a:solidFill>
                  <a:srgbClr val="002060"/>
                </a:solidFill>
                <a:latin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</a:rPr>
              <a:t>The 182 bp </a:t>
            </a:r>
            <a:r>
              <a:rPr lang="el-GR" sz="2400" dirty="0">
                <a:latin typeface="Arial" panose="020B0604020202020204" pitchFamily="34" charset="0"/>
              </a:rPr>
              <a:t>Ψ</a:t>
            </a:r>
            <a:r>
              <a:rPr lang="en-US" sz="2400" dirty="0">
                <a:latin typeface="Arial" panose="020B0604020202020204" pitchFamily="34" charset="0"/>
              </a:rPr>
              <a:t> exon is shown in capital letters </a:t>
            </a:r>
          </a:p>
          <a:p>
            <a:pPr>
              <a:spcAft>
                <a:spcPts val="600"/>
              </a:spcAft>
            </a:pPr>
            <a:r>
              <a:rPr lang="en-US" dirty="0">
                <a:latin typeface="Arial" panose="020B0604020202020204" pitchFamily="34" charset="0"/>
              </a:rPr>
              <a:t>● </a:t>
            </a:r>
            <a:r>
              <a:rPr lang="en-US" sz="2400" dirty="0">
                <a:latin typeface="Arial" panose="020B0604020202020204" pitchFamily="34" charset="0"/>
              </a:rPr>
              <a:t>The NCV base is indicated by an asterisk</a:t>
            </a:r>
          </a:p>
          <a:p>
            <a:pPr>
              <a:spcAft>
                <a:spcPts val="600"/>
              </a:spcAft>
            </a:pPr>
            <a:r>
              <a:rPr lang="en-US" dirty="0">
                <a:latin typeface="Arial" panose="020B0604020202020204" pitchFamily="34" charset="0"/>
              </a:rPr>
              <a:t>● </a:t>
            </a:r>
            <a:r>
              <a:rPr lang="en-US" sz="2400" dirty="0">
                <a:latin typeface="Arial" panose="020B0604020202020204" pitchFamily="34" charset="0"/>
              </a:rPr>
              <a:t>The intronic donor splice site (GT) is underlined</a:t>
            </a:r>
          </a:p>
          <a:p>
            <a:pPr>
              <a:spcAft>
                <a:spcPts val="600"/>
              </a:spcAft>
            </a:pPr>
            <a:r>
              <a:rPr lang="en-US" dirty="0">
                <a:latin typeface="Arial" panose="020B0604020202020204" pitchFamily="34" charset="0"/>
              </a:rPr>
              <a:t>●</a:t>
            </a:r>
            <a:r>
              <a:rPr lang="en-US" sz="2000" dirty="0">
                <a:latin typeface="Arial" panose="020B0604020202020204" pitchFamily="34" charset="0"/>
              </a:rPr>
              <a:t> </a:t>
            </a:r>
            <a:r>
              <a:rPr lang="en-US" sz="2400" dirty="0">
                <a:latin typeface="Arial" panose="020B0604020202020204" pitchFamily="34" charset="0"/>
              </a:rPr>
              <a:t>The 182 bp </a:t>
            </a:r>
            <a:r>
              <a:rPr lang="el-GR" sz="2400" dirty="0">
                <a:latin typeface="Arial" panose="020B0604020202020204" pitchFamily="34" charset="0"/>
              </a:rPr>
              <a:t>Ψ </a:t>
            </a:r>
            <a:r>
              <a:rPr lang="en-US" sz="2400" dirty="0">
                <a:latin typeface="Arial" panose="020B0604020202020204" pitchFamily="34" charset="0"/>
              </a:rPr>
              <a:t>exon contains a stop codon which is boxed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029783A-DE31-420E-8817-57778505BF9F}"/>
              </a:ext>
            </a:extLst>
          </p:cNvPr>
          <p:cNvSpPr/>
          <p:nvPr/>
        </p:nvSpPr>
        <p:spPr>
          <a:xfrm>
            <a:off x="544984" y="5914860"/>
            <a:ext cx="81826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en-US" sz="2400" dirty="0">
                <a:latin typeface="Arial" panose="020B0604020202020204" pitchFamily="34" charset="0"/>
              </a:rPr>
              <a:t>Cassini et al. Molec Genet &amp; Genomic Med in press 2019</a:t>
            </a:r>
          </a:p>
        </p:txBody>
      </p:sp>
    </p:spTree>
    <p:extLst>
      <p:ext uri="{BB962C8B-B14F-4D97-AF65-F5344CB8AC3E}">
        <p14:creationId xmlns:p14="http://schemas.microsoft.com/office/powerpoint/2010/main" val="28450385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71557" y="0"/>
            <a:ext cx="6915244" cy="843280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UDN case: Conclusions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April 2019                                                                               John A Phillips III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31"/>
          <a:stretch/>
        </p:blipFill>
        <p:spPr bwMode="auto">
          <a:xfrm>
            <a:off x="1" y="0"/>
            <a:ext cx="1771556" cy="843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30DE22-C208-478F-8952-BB3F5C06CD9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B5B3EB5-5874-4D7C-ABE7-8FD8288C79AD}"/>
              </a:ext>
            </a:extLst>
          </p:cNvPr>
          <p:cNvSpPr txBox="1"/>
          <p:nvPr/>
        </p:nvSpPr>
        <p:spPr>
          <a:xfrm>
            <a:off x="-55660" y="843281"/>
            <a:ext cx="9144000" cy="58783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noAutofit/>
          </a:bodyPr>
          <a:lstStyle/>
          <a:p>
            <a:pPr marL="600075" lvl="1" indent="-257175" defTabSz="342900">
              <a:spcBef>
                <a:spcPts val="500"/>
              </a:spcBef>
              <a:spcAft>
                <a:spcPts val="600"/>
              </a:spcAft>
              <a:buSzPct val="100000"/>
              <a:buFont typeface="Arial"/>
              <a:buChar char="•"/>
              <a:defRPr sz="2100">
                <a:solidFill>
                  <a:srgbClr val="256E37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000" dirty="0">
                <a:solidFill>
                  <a:srgbClr val="002060"/>
                </a:solidFill>
                <a:latin typeface="Arial" panose="020B0604020202020204" pitchFamily="34" charset="0"/>
              </a:rPr>
              <a:t>Despite a distinct phenotype &amp; WES detection of a p.Leu577Pro </a:t>
            </a:r>
            <a:r>
              <a:rPr lang="en-US" sz="3000" i="1" dirty="0">
                <a:solidFill>
                  <a:srgbClr val="00091A"/>
                </a:solidFill>
              </a:rPr>
              <a:t>IGHMBP2</a:t>
            </a:r>
            <a:r>
              <a:rPr lang="en-US" sz="3200" i="1" dirty="0">
                <a:solidFill>
                  <a:srgbClr val="00091A"/>
                </a:solidFill>
              </a:rPr>
              <a:t> </a:t>
            </a:r>
            <a:r>
              <a:rPr lang="en-US" sz="3200" dirty="0">
                <a:solidFill>
                  <a:srgbClr val="00091A"/>
                </a:solidFill>
              </a:rPr>
              <a:t>variant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</a:rPr>
              <a:t>,</a:t>
            </a:r>
            <a:r>
              <a:rPr sz="3000" dirty="0">
                <a:solidFill>
                  <a:srgbClr val="002060"/>
                </a:solidFill>
                <a:latin typeface="Arial" panose="020B0604020202020204" pitchFamily="34" charset="0"/>
              </a:rPr>
              <a:t> the diagnosis was not definite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</a:rPr>
              <a:t>.</a:t>
            </a:r>
            <a:endParaRPr sz="300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marL="600075" lvl="1" indent="-257175" defTabSz="342900">
              <a:spcBef>
                <a:spcPts val="500"/>
              </a:spcBef>
              <a:spcAft>
                <a:spcPts val="600"/>
              </a:spcAft>
              <a:buSzPct val="100000"/>
              <a:buFont typeface="Arial"/>
              <a:buChar char="•"/>
              <a:defRPr sz="2100">
                <a:solidFill>
                  <a:srgbClr val="256E37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000" dirty="0">
                <a:solidFill>
                  <a:srgbClr val="002060"/>
                </a:solidFill>
                <a:latin typeface="Arial" panose="020B0604020202020204" pitchFamily="34" charset="0"/>
              </a:rPr>
              <a:t>Clinical judgement led our UDN team to obtain WGS which 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</a:rPr>
              <a:t>also </a:t>
            </a:r>
            <a:r>
              <a:rPr sz="3000" dirty="0">
                <a:solidFill>
                  <a:srgbClr val="002060"/>
                </a:solidFill>
                <a:latin typeface="Arial" panose="020B0604020202020204" pitchFamily="34" charset="0"/>
              </a:rPr>
              <a:t>detected a paternal NCV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</a:rPr>
              <a:t>.</a:t>
            </a:r>
            <a:endParaRPr sz="3000" dirty="0">
              <a:solidFill>
                <a:srgbClr val="002060"/>
              </a:solidFill>
              <a:latin typeface="Arial" panose="020B0604020202020204" pitchFamily="34" charset="0"/>
            </a:endParaRPr>
          </a:p>
          <a:p>
            <a:pPr marL="600075" lvl="1" indent="-257175" defTabSz="342900">
              <a:spcBef>
                <a:spcPts val="500"/>
              </a:spcBef>
              <a:spcAft>
                <a:spcPts val="600"/>
              </a:spcAft>
              <a:buSzPct val="100000"/>
              <a:buFont typeface="Arial"/>
              <a:buChar char="•"/>
              <a:defRPr sz="2100">
                <a:solidFill>
                  <a:srgbClr val="256E37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sz="3000" dirty="0">
                <a:solidFill>
                  <a:srgbClr val="002060"/>
                </a:solidFill>
                <a:latin typeface="Arial" panose="020B0604020202020204" pitchFamily="34" charset="0"/>
              </a:rPr>
              <a:t>RT-PCR 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</a:rPr>
              <a:t>+/- </a:t>
            </a:r>
            <a:r>
              <a:rPr sz="3000" dirty="0">
                <a:solidFill>
                  <a:srgbClr val="002060"/>
                </a:solidFill>
                <a:latin typeface="Arial" panose="020B0604020202020204" pitchFamily="34" charset="0"/>
              </a:rPr>
              <a:t>puromycin proved the NCV perturbed splicing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</a:rPr>
              <a:t> &amp;</a:t>
            </a:r>
            <a:r>
              <a:rPr sz="3000" dirty="0">
                <a:solidFill>
                  <a:srgbClr val="002060"/>
                </a:solidFill>
                <a:latin typeface="Arial" panose="020B0604020202020204" pitchFamily="34" charset="0"/>
              </a:rPr>
              <a:t> generated a PTC which triggered NMD 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</a:rPr>
              <a:t> causing haploinsufficiency </a:t>
            </a:r>
            <a:r>
              <a:rPr sz="3000" dirty="0">
                <a:solidFill>
                  <a:srgbClr val="002060"/>
                </a:solidFill>
                <a:latin typeface="Arial" panose="020B0604020202020204" pitchFamily="34" charset="0"/>
              </a:rPr>
              <a:t>of NCV mRNA</a:t>
            </a: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</a:rPr>
              <a:t>.</a:t>
            </a:r>
          </a:p>
          <a:p>
            <a:pPr marL="600075" lvl="1" indent="-257175" defTabSz="342900">
              <a:spcBef>
                <a:spcPts val="500"/>
              </a:spcBef>
              <a:spcAft>
                <a:spcPts val="600"/>
              </a:spcAft>
              <a:buSzPct val="100000"/>
              <a:buFont typeface="Arial"/>
              <a:buChar char="•"/>
              <a:defRPr sz="2100">
                <a:solidFill>
                  <a:srgbClr val="256E37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3000" dirty="0">
                <a:solidFill>
                  <a:srgbClr val="002060"/>
                </a:solidFill>
                <a:latin typeface="Arial" panose="020B0604020202020204" pitchFamily="34" charset="0"/>
              </a:rPr>
              <a:t>This haploinsufficiency explains why the patient had CMT2S rather than SMARD1 (see Cottenie et al. Am J Human Genet 2014).</a:t>
            </a:r>
            <a:endParaRPr sz="3000" dirty="0">
              <a:solidFill>
                <a:srgbClr val="00206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2161136"/>
      </p:ext>
    </p:extLst>
  </p:cSld>
  <p:clrMapOvr>
    <a:masterClrMapping/>
  </p:clrMapOvr>
</p:sld>
</file>

<file path=ppt/theme/theme1.xml><?xml version="1.0" encoding="utf-8"?>
<a:theme xmlns:a="http://schemas.openxmlformats.org/drawingml/2006/main" name="powerpoint_white_arup_uofu_log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RUP 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powerpoint_white_arup_uofu_logo">
  <a:themeElements>
    <a:clrScheme name="ARUP Corporate Blues">
      <a:dk1>
        <a:srgbClr val="001738"/>
      </a:dk1>
      <a:lt1>
        <a:srgbClr val="FFFFFF"/>
      </a:lt1>
      <a:dk2>
        <a:srgbClr val="003660"/>
      </a:dk2>
      <a:lt2>
        <a:srgbClr val="30A4FF"/>
      </a:lt2>
      <a:accent1>
        <a:srgbClr val="EAEAEA"/>
      </a:accent1>
      <a:accent2>
        <a:srgbClr val="B2B2B2"/>
      </a:accent2>
      <a:accent3>
        <a:srgbClr val="5F5F5F"/>
      </a:accent3>
      <a:accent4>
        <a:srgbClr val="000000"/>
      </a:accent4>
      <a:accent5>
        <a:srgbClr val="0062EE"/>
      </a:accent5>
      <a:accent6>
        <a:srgbClr val="004C97"/>
      </a:accent6>
      <a:hlink>
        <a:srgbClr val="004C97"/>
      </a:hlink>
      <a:folHlink>
        <a:srgbClr val="777777"/>
      </a:folHlink>
    </a:clrScheme>
    <a:fontScheme name="ARUP 4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28949</TotalTime>
  <Words>442</Words>
  <Application>Microsoft Office PowerPoint</Application>
  <PresentationFormat>On-screen Show (4:3)</PresentationFormat>
  <Paragraphs>53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powerpoint_white_arup_uofu_logo</vt:lpstr>
      <vt:lpstr>1_powerpoint_white_arup_uofu_logo</vt:lpstr>
      <vt:lpstr>4_Office Theme</vt:lpstr>
      <vt:lpstr>Whole genome sequencing reveals a novel IGHMBP2 non coding variant that causes Charcot Marie Tooth type 2S</vt:lpstr>
      <vt:lpstr>UDN case: 11 yr old ♀ with neuropathy</vt:lpstr>
      <vt:lpstr>UDN case: SMARD1 vs CMT2S</vt:lpstr>
      <vt:lpstr>UDN case: WGS results</vt:lpstr>
      <vt:lpstr>UDN case: RT-PCR analysis</vt:lpstr>
      <vt:lpstr>UDN case: IVS8 cryptic acceptor</vt:lpstr>
      <vt:lpstr>UDN case: Conclusions</vt:lpstr>
    </vt:vector>
  </TitlesOfParts>
  <Company>SDyerDesign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Susan Dyer</dc:creator>
  <cp:lastModifiedBy>Phillips, John A</cp:lastModifiedBy>
  <cp:revision>1281</cp:revision>
  <cp:lastPrinted>2019-02-25T22:27:28Z</cp:lastPrinted>
  <dcterms:created xsi:type="dcterms:W3CDTF">2016-03-13T21:39:46Z</dcterms:created>
  <dcterms:modified xsi:type="dcterms:W3CDTF">2019-02-25T22:48:20Z</dcterms:modified>
</cp:coreProperties>
</file>